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ur-PK"/>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عنوان سلائيڈ">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C2695EF-A3DB-4D31-BFE0-EBF7642FE561}"/>
              </a:ext>
            </a:extLst>
          </p:cNvPr>
          <p:cNvSpPr>
            <a:spLocks noGrp="1"/>
          </p:cNvSpPr>
          <p:nvPr>
            <p:ph type="ctrTitle"/>
          </p:nvPr>
        </p:nvSpPr>
        <p:spPr>
          <a:xfrm>
            <a:off x="1524000" y="1122363"/>
            <a:ext cx="9144000" cy="2387600"/>
          </a:xfrm>
        </p:spPr>
        <p:txBody>
          <a:bodyPr anchor="b"/>
          <a:lstStyle>
            <a:lvl1pPr algn="ctr">
              <a:defRPr sz="6000"/>
            </a:lvl1pPr>
          </a:lstStyle>
          <a:p>
            <a:r>
              <a:rPr lang="ur-PK"/>
              <a:t>ماسٹر عنوان طرز کى تدوين کے ليے کلک کريں</a:t>
            </a:r>
          </a:p>
        </p:txBody>
      </p:sp>
      <p:sp>
        <p:nvSpPr>
          <p:cNvPr id="3" name="ذيلى عنوان 2">
            <a:extLst>
              <a:ext uri="{FF2B5EF4-FFF2-40B4-BE49-F238E27FC236}">
                <a16:creationId xmlns:a16="http://schemas.microsoft.com/office/drawing/2014/main" id="{FE312D47-9A73-4191-ABA5-820EF4A431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r-PK"/>
              <a:t>ماسٹر ذيلى عنوان کی طرز تدوین کرنے کے لیے کلک کریں</a:t>
            </a:r>
          </a:p>
        </p:txBody>
      </p:sp>
      <p:sp>
        <p:nvSpPr>
          <p:cNvPr id="4" name="تاريخ مقام دار 3">
            <a:extLst>
              <a:ext uri="{FF2B5EF4-FFF2-40B4-BE49-F238E27FC236}">
                <a16:creationId xmlns:a16="http://schemas.microsoft.com/office/drawing/2014/main" id="{EC5AEEA2-F6ED-4D73-A992-86BEEB40DC10}"/>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5" name="پاياں تحرير مقام دار 4">
            <a:extLst>
              <a:ext uri="{FF2B5EF4-FFF2-40B4-BE49-F238E27FC236}">
                <a16:creationId xmlns:a16="http://schemas.microsoft.com/office/drawing/2014/main" id="{8770D01C-6AC6-4D27-905B-7EE676876A34}"/>
              </a:ext>
            </a:extLst>
          </p:cNvPr>
          <p:cNvSpPr>
            <a:spLocks noGrp="1"/>
          </p:cNvSpPr>
          <p:nvPr>
            <p:ph type="ftr" sz="quarter" idx="11"/>
          </p:nvPr>
        </p:nvSpPr>
        <p:spPr/>
        <p:txBody>
          <a:bodyPr/>
          <a:lstStyle/>
          <a:p>
            <a:endParaRPr lang="ur-PK"/>
          </a:p>
        </p:txBody>
      </p:sp>
      <p:sp>
        <p:nvSpPr>
          <p:cNvPr id="6" name="سلائيڈ نمبر مقام دار 5">
            <a:extLst>
              <a:ext uri="{FF2B5EF4-FFF2-40B4-BE49-F238E27FC236}">
                <a16:creationId xmlns:a16="http://schemas.microsoft.com/office/drawing/2014/main" id="{2DFCD90A-0258-4BCE-8FD5-71B920424CD7}"/>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2820763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اور عمودى مت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03EF2BE-0D29-4A32-8EB5-F89AA4C83427}"/>
              </a:ext>
            </a:extLst>
          </p:cNvPr>
          <p:cNvSpPr>
            <a:spLocks noGrp="1"/>
          </p:cNvSpPr>
          <p:nvPr>
            <p:ph type="title"/>
          </p:nvPr>
        </p:nvSpPr>
        <p:spPr/>
        <p:txBody>
          <a:bodyPr/>
          <a:lstStyle/>
          <a:p>
            <a:r>
              <a:rPr lang="ur-PK"/>
              <a:t>ماسٹر عنوان طرز کى تدوين کے ليے کلک کريں</a:t>
            </a:r>
          </a:p>
        </p:txBody>
      </p:sp>
      <p:sp>
        <p:nvSpPr>
          <p:cNvPr id="3" name="عمودى متن مقام دار 2">
            <a:extLst>
              <a:ext uri="{FF2B5EF4-FFF2-40B4-BE49-F238E27FC236}">
                <a16:creationId xmlns:a16="http://schemas.microsoft.com/office/drawing/2014/main" id="{C834F1A3-6215-41DF-A672-8E7C43580F7F}"/>
              </a:ext>
            </a:extLst>
          </p:cNvPr>
          <p:cNvSpPr>
            <a:spLocks noGrp="1"/>
          </p:cNvSpPr>
          <p:nvPr>
            <p:ph type="body" orient="vert" idx="1"/>
          </p:nvPr>
        </p:nvSpPr>
        <p:spPr/>
        <p:txBody>
          <a:bodyPr vert="eaVert"/>
          <a:lstStyle/>
          <a:p>
            <a:pPr lvl="0"/>
            <a:r>
              <a:rPr lang="ur-PK"/>
              <a:t>ماسٹر متن ترزیں تدوین کرنے کے لیے کلک کریں</a:t>
            </a:r>
          </a:p>
          <a:p>
            <a:pPr lvl="1"/>
            <a:r>
              <a:rPr lang="ur-PK"/>
              <a:t>دوسری سطح</a:t>
            </a:r>
          </a:p>
          <a:p>
            <a:pPr lvl="2"/>
            <a:r>
              <a:rPr lang="ur-PK"/>
              <a:t>تیسری سطح</a:t>
            </a:r>
          </a:p>
          <a:p>
            <a:pPr lvl="3"/>
            <a:r>
              <a:rPr lang="ur-PK"/>
              <a:t>چوتھی سطح</a:t>
            </a:r>
          </a:p>
          <a:p>
            <a:pPr lvl="4"/>
            <a:r>
              <a:rPr lang="ur-PK"/>
              <a:t>پانچویں سطح</a:t>
            </a:r>
          </a:p>
        </p:txBody>
      </p:sp>
      <p:sp>
        <p:nvSpPr>
          <p:cNvPr id="4" name="تاريخ مقام دار 3">
            <a:extLst>
              <a:ext uri="{FF2B5EF4-FFF2-40B4-BE49-F238E27FC236}">
                <a16:creationId xmlns:a16="http://schemas.microsoft.com/office/drawing/2014/main" id="{CFB685CF-9745-439C-B1F1-6CBCAACE3142}"/>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5" name="پاياں تحرير مقام دار 4">
            <a:extLst>
              <a:ext uri="{FF2B5EF4-FFF2-40B4-BE49-F238E27FC236}">
                <a16:creationId xmlns:a16="http://schemas.microsoft.com/office/drawing/2014/main" id="{9250608C-B877-42E7-9A84-65877DFC802B}"/>
              </a:ext>
            </a:extLst>
          </p:cNvPr>
          <p:cNvSpPr>
            <a:spLocks noGrp="1"/>
          </p:cNvSpPr>
          <p:nvPr>
            <p:ph type="ftr" sz="quarter" idx="11"/>
          </p:nvPr>
        </p:nvSpPr>
        <p:spPr/>
        <p:txBody>
          <a:bodyPr/>
          <a:lstStyle/>
          <a:p>
            <a:endParaRPr lang="ur-PK"/>
          </a:p>
        </p:txBody>
      </p:sp>
      <p:sp>
        <p:nvSpPr>
          <p:cNvPr id="6" name="سلائيڈ نمبر مقام دار 5">
            <a:extLst>
              <a:ext uri="{FF2B5EF4-FFF2-40B4-BE49-F238E27FC236}">
                <a16:creationId xmlns:a16="http://schemas.microsoft.com/office/drawing/2014/main" id="{EAA4729C-8C57-4941-B234-6851AFA51E97}"/>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314927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مودى عنوان اور متن">
    <p:spTree>
      <p:nvGrpSpPr>
        <p:cNvPr id="1" name=""/>
        <p:cNvGrpSpPr/>
        <p:nvPr/>
      </p:nvGrpSpPr>
      <p:grpSpPr>
        <a:xfrm>
          <a:off x="0" y="0"/>
          <a:ext cx="0" cy="0"/>
          <a:chOff x="0" y="0"/>
          <a:chExt cx="0" cy="0"/>
        </a:xfrm>
      </p:grpSpPr>
      <p:sp>
        <p:nvSpPr>
          <p:cNvPr id="2" name="عمودى عنوان 1">
            <a:extLst>
              <a:ext uri="{FF2B5EF4-FFF2-40B4-BE49-F238E27FC236}">
                <a16:creationId xmlns:a16="http://schemas.microsoft.com/office/drawing/2014/main" id="{C03C6146-E745-4152-A471-F742CE435766}"/>
              </a:ext>
            </a:extLst>
          </p:cNvPr>
          <p:cNvSpPr>
            <a:spLocks noGrp="1"/>
          </p:cNvSpPr>
          <p:nvPr>
            <p:ph type="title" orient="vert"/>
          </p:nvPr>
        </p:nvSpPr>
        <p:spPr>
          <a:xfrm>
            <a:off x="8724900" y="365125"/>
            <a:ext cx="2628900" cy="5811838"/>
          </a:xfrm>
        </p:spPr>
        <p:txBody>
          <a:bodyPr vert="eaVert"/>
          <a:lstStyle/>
          <a:p>
            <a:r>
              <a:rPr lang="ur-PK"/>
              <a:t>ماسٹر عنوان طرز کى تدوين کے ليے کلک کريں</a:t>
            </a:r>
          </a:p>
        </p:txBody>
      </p:sp>
      <p:sp>
        <p:nvSpPr>
          <p:cNvPr id="3" name="عمودى متن مقام دار 2">
            <a:extLst>
              <a:ext uri="{FF2B5EF4-FFF2-40B4-BE49-F238E27FC236}">
                <a16:creationId xmlns:a16="http://schemas.microsoft.com/office/drawing/2014/main" id="{99508CD3-7108-4BAC-B60E-694BF59630F3}"/>
              </a:ext>
            </a:extLst>
          </p:cNvPr>
          <p:cNvSpPr>
            <a:spLocks noGrp="1"/>
          </p:cNvSpPr>
          <p:nvPr>
            <p:ph type="body" orient="vert" idx="1"/>
          </p:nvPr>
        </p:nvSpPr>
        <p:spPr>
          <a:xfrm>
            <a:off x="838200" y="365125"/>
            <a:ext cx="7734300" cy="5811838"/>
          </a:xfrm>
        </p:spPr>
        <p:txBody>
          <a:bodyPr vert="eaVert"/>
          <a:lstStyle/>
          <a:p>
            <a:pPr lvl="0"/>
            <a:r>
              <a:rPr lang="ur-PK"/>
              <a:t>ماسٹر متن ترزیں تدوین کرنے کے لیے کلک کریں</a:t>
            </a:r>
          </a:p>
          <a:p>
            <a:pPr lvl="1"/>
            <a:r>
              <a:rPr lang="ur-PK"/>
              <a:t>دوسری سطح</a:t>
            </a:r>
          </a:p>
          <a:p>
            <a:pPr lvl="2"/>
            <a:r>
              <a:rPr lang="ur-PK"/>
              <a:t>تیسری سطح</a:t>
            </a:r>
          </a:p>
          <a:p>
            <a:pPr lvl="3"/>
            <a:r>
              <a:rPr lang="ur-PK"/>
              <a:t>چوتھی سطح</a:t>
            </a:r>
          </a:p>
          <a:p>
            <a:pPr lvl="4"/>
            <a:r>
              <a:rPr lang="ur-PK"/>
              <a:t>پانچویں سطح</a:t>
            </a:r>
          </a:p>
        </p:txBody>
      </p:sp>
      <p:sp>
        <p:nvSpPr>
          <p:cNvPr id="4" name="تاريخ مقام دار 3">
            <a:extLst>
              <a:ext uri="{FF2B5EF4-FFF2-40B4-BE49-F238E27FC236}">
                <a16:creationId xmlns:a16="http://schemas.microsoft.com/office/drawing/2014/main" id="{DAD246B3-3F85-423A-AD0C-7E705681877A}"/>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5" name="پاياں تحرير مقام دار 4">
            <a:extLst>
              <a:ext uri="{FF2B5EF4-FFF2-40B4-BE49-F238E27FC236}">
                <a16:creationId xmlns:a16="http://schemas.microsoft.com/office/drawing/2014/main" id="{881E7EB5-D93A-4A06-B9A1-233D25E19E66}"/>
              </a:ext>
            </a:extLst>
          </p:cNvPr>
          <p:cNvSpPr>
            <a:spLocks noGrp="1"/>
          </p:cNvSpPr>
          <p:nvPr>
            <p:ph type="ftr" sz="quarter" idx="11"/>
          </p:nvPr>
        </p:nvSpPr>
        <p:spPr/>
        <p:txBody>
          <a:bodyPr/>
          <a:lstStyle/>
          <a:p>
            <a:endParaRPr lang="ur-PK"/>
          </a:p>
        </p:txBody>
      </p:sp>
      <p:sp>
        <p:nvSpPr>
          <p:cNvPr id="6" name="سلائيڈ نمبر مقام دار 5">
            <a:extLst>
              <a:ext uri="{FF2B5EF4-FFF2-40B4-BE49-F238E27FC236}">
                <a16:creationId xmlns:a16="http://schemas.microsoft.com/office/drawing/2014/main" id="{7DF43C5B-B31C-4419-9E3F-E13C20ED410C}"/>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3943277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اورمشمول">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5AF3289-A8EF-4101-AC85-89843CFEDC3B}"/>
              </a:ext>
            </a:extLst>
          </p:cNvPr>
          <p:cNvSpPr>
            <a:spLocks noGrp="1"/>
          </p:cNvSpPr>
          <p:nvPr>
            <p:ph type="title"/>
          </p:nvPr>
        </p:nvSpPr>
        <p:spPr/>
        <p:txBody>
          <a:bodyPr/>
          <a:lstStyle/>
          <a:p>
            <a:r>
              <a:rPr lang="ur-PK"/>
              <a:t>ماسٹر عنوان طرز کى تدوين کے ليے کلک کريں</a:t>
            </a:r>
          </a:p>
        </p:txBody>
      </p:sp>
      <p:sp>
        <p:nvSpPr>
          <p:cNvPr id="3" name="مشمول مقام دار 2">
            <a:extLst>
              <a:ext uri="{FF2B5EF4-FFF2-40B4-BE49-F238E27FC236}">
                <a16:creationId xmlns:a16="http://schemas.microsoft.com/office/drawing/2014/main" id="{3B8985AE-1183-43D7-A1B9-31CF2F77423B}"/>
              </a:ext>
            </a:extLst>
          </p:cNvPr>
          <p:cNvSpPr>
            <a:spLocks noGrp="1"/>
          </p:cNvSpPr>
          <p:nvPr>
            <p:ph idx="1"/>
          </p:nvPr>
        </p:nvSpPr>
        <p:spPr/>
        <p:txBody>
          <a:bodyPr/>
          <a:lstStyle/>
          <a:p>
            <a:pPr lvl="0"/>
            <a:r>
              <a:rPr lang="ur-PK"/>
              <a:t>ماسٹر متن ترزیں تدوین کرنے کے لیے کلک کریں</a:t>
            </a:r>
          </a:p>
          <a:p>
            <a:pPr lvl="1"/>
            <a:r>
              <a:rPr lang="ur-PK"/>
              <a:t>دوسری سطح</a:t>
            </a:r>
          </a:p>
          <a:p>
            <a:pPr lvl="2"/>
            <a:r>
              <a:rPr lang="ur-PK"/>
              <a:t>تیسری سطح</a:t>
            </a:r>
          </a:p>
          <a:p>
            <a:pPr lvl="3"/>
            <a:r>
              <a:rPr lang="ur-PK"/>
              <a:t>چوتھی سطح</a:t>
            </a:r>
          </a:p>
          <a:p>
            <a:pPr lvl="4"/>
            <a:r>
              <a:rPr lang="ur-PK"/>
              <a:t>پانچویں سطح</a:t>
            </a:r>
          </a:p>
        </p:txBody>
      </p:sp>
      <p:sp>
        <p:nvSpPr>
          <p:cNvPr id="4" name="تاريخ مقام دار 3">
            <a:extLst>
              <a:ext uri="{FF2B5EF4-FFF2-40B4-BE49-F238E27FC236}">
                <a16:creationId xmlns:a16="http://schemas.microsoft.com/office/drawing/2014/main" id="{6C3C6AA0-C8E3-40FF-A388-E7559C623AD0}"/>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5" name="پاياں تحرير مقام دار 4">
            <a:extLst>
              <a:ext uri="{FF2B5EF4-FFF2-40B4-BE49-F238E27FC236}">
                <a16:creationId xmlns:a16="http://schemas.microsoft.com/office/drawing/2014/main" id="{D114D187-9101-4161-8629-27A05C071CB3}"/>
              </a:ext>
            </a:extLst>
          </p:cNvPr>
          <p:cNvSpPr>
            <a:spLocks noGrp="1"/>
          </p:cNvSpPr>
          <p:nvPr>
            <p:ph type="ftr" sz="quarter" idx="11"/>
          </p:nvPr>
        </p:nvSpPr>
        <p:spPr/>
        <p:txBody>
          <a:bodyPr/>
          <a:lstStyle/>
          <a:p>
            <a:endParaRPr lang="ur-PK"/>
          </a:p>
        </p:txBody>
      </p:sp>
      <p:sp>
        <p:nvSpPr>
          <p:cNvPr id="6" name="سلائيڈ نمبر مقام دار 5">
            <a:extLst>
              <a:ext uri="{FF2B5EF4-FFF2-40B4-BE49-F238E27FC236}">
                <a16:creationId xmlns:a16="http://schemas.microsoft.com/office/drawing/2014/main" id="{CF878EF1-71B9-48F3-8330-AAF4770A0F28}"/>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298379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صيغہ سرتحرير">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A2BFEEB-63CD-4C33-BF0D-5167CE72EB8B}"/>
              </a:ext>
            </a:extLst>
          </p:cNvPr>
          <p:cNvSpPr>
            <a:spLocks noGrp="1"/>
          </p:cNvSpPr>
          <p:nvPr>
            <p:ph type="title"/>
          </p:nvPr>
        </p:nvSpPr>
        <p:spPr>
          <a:xfrm>
            <a:off x="831850" y="1709738"/>
            <a:ext cx="10515600" cy="2852737"/>
          </a:xfrm>
        </p:spPr>
        <p:txBody>
          <a:bodyPr anchor="b"/>
          <a:lstStyle>
            <a:lvl1pPr>
              <a:defRPr sz="6000"/>
            </a:lvl1pPr>
          </a:lstStyle>
          <a:p>
            <a:r>
              <a:rPr lang="ur-PK"/>
              <a:t>ماسٹر عنوان طرز کى تدوين کے ليے کلک کريں</a:t>
            </a:r>
          </a:p>
        </p:txBody>
      </p:sp>
      <p:sp>
        <p:nvSpPr>
          <p:cNvPr id="3" name="متن مقام دار 2">
            <a:extLst>
              <a:ext uri="{FF2B5EF4-FFF2-40B4-BE49-F238E27FC236}">
                <a16:creationId xmlns:a16="http://schemas.microsoft.com/office/drawing/2014/main" id="{9A5B8792-24EE-4D22-BDF5-3BC451F056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r-PK"/>
              <a:t>ماسٹر متن ترزیں تدوین کرنے کے لیے کلک کریں</a:t>
            </a:r>
          </a:p>
        </p:txBody>
      </p:sp>
      <p:sp>
        <p:nvSpPr>
          <p:cNvPr id="4" name="تاريخ مقام دار 3">
            <a:extLst>
              <a:ext uri="{FF2B5EF4-FFF2-40B4-BE49-F238E27FC236}">
                <a16:creationId xmlns:a16="http://schemas.microsoft.com/office/drawing/2014/main" id="{98672046-D9B4-470A-B757-241D40523828}"/>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5" name="پاياں تحرير مقام دار 4">
            <a:extLst>
              <a:ext uri="{FF2B5EF4-FFF2-40B4-BE49-F238E27FC236}">
                <a16:creationId xmlns:a16="http://schemas.microsoft.com/office/drawing/2014/main" id="{913BF0D8-88C1-4370-B612-FA3A3EDD3A05}"/>
              </a:ext>
            </a:extLst>
          </p:cNvPr>
          <p:cNvSpPr>
            <a:spLocks noGrp="1"/>
          </p:cNvSpPr>
          <p:nvPr>
            <p:ph type="ftr" sz="quarter" idx="11"/>
          </p:nvPr>
        </p:nvSpPr>
        <p:spPr/>
        <p:txBody>
          <a:bodyPr/>
          <a:lstStyle/>
          <a:p>
            <a:endParaRPr lang="ur-PK"/>
          </a:p>
        </p:txBody>
      </p:sp>
      <p:sp>
        <p:nvSpPr>
          <p:cNvPr id="6" name="سلائيڈ نمبر مقام دار 5">
            <a:extLst>
              <a:ext uri="{FF2B5EF4-FFF2-40B4-BE49-F238E27FC236}">
                <a16:creationId xmlns:a16="http://schemas.microsoft.com/office/drawing/2014/main" id="{006D6DC5-3173-4032-A5C6-6B09465E2ED1}"/>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142942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شمول">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08482E-C8B6-4D7B-9914-68FB2116CC27}"/>
              </a:ext>
            </a:extLst>
          </p:cNvPr>
          <p:cNvSpPr>
            <a:spLocks noGrp="1"/>
          </p:cNvSpPr>
          <p:nvPr>
            <p:ph type="title"/>
          </p:nvPr>
        </p:nvSpPr>
        <p:spPr/>
        <p:txBody>
          <a:bodyPr/>
          <a:lstStyle/>
          <a:p>
            <a:r>
              <a:rPr lang="ur-PK"/>
              <a:t>ماسٹر عنوان طرز کى تدوين کے ليے کلک کريں</a:t>
            </a:r>
          </a:p>
        </p:txBody>
      </p:sp>
      <p:sp>
        <p:nvSpPr>
          <p:cNvPr id="3" name="مشمول مقام دار 2">
            <a:extLst>
              <a:ext uri="{FF2B5EF4-FFF2-40B4-BE49-F238E27FC236}">
                <a16:creationId xmlns:a16="http://schemas.microsoft.com/office/drawing/2014/main" id="{37482031-7CEC-4198-8814-3FF7F71AF3BC}"/>
              </a:ext>
            </a:extLst>
          </p:cNvPr>
          <p:cNvSpPr>
            <a:spLocks noGrp="1"/>
          </p:cNvSpPr>
          <p:nvPr>
            <p:ph sz="half" idx="1"/>
          </p:nvPr>
        </p:nvSpPr>
        <p:spPr>
          <a:xfrm>
            <a:off x="838200" y="1825625"/>
            <a:ext cx="5181600" cy="4351338"/>
          </a:xfrm>
        </p:spPr>
        <p:txBody>
          <a:bodyPr/>
          <a:lstStyle/>
          <a:p>
            <a:pPr lvl="0"/>
            <a:r>
              <a:rPr lang="ur-PK"/>
              <a:t>ماسٹر متن ترزیں تدوین کرنے کے لیے کلک کریں</a:t>
            </a:r>
          </a:p>
          <a:p>
            <a:pPr lvl="1"/>
            <a:r>
              <a:rPr lang="ur-PK"/>
              <a:t>دوسری سطح</a:t>
            </a:r>
          </a:p>
          <a:p>
            <a:pPr lvl="2"/>
            <a:r>
              <a:rPr lang="ur-PK"/>
              <a:t>تیسری سطح</a:t>
            </a:r>
          </a:p>
          <a:p>
            <a:pPr lvl="3"/>
            <a:r>
              <a:rPr lang="ur-PK"/>
              <a:t>چوتھی سطح</a:t>
            </a:r>
          </a:p>
          <a:p>
            <a:pPr lvl="4"/>
            <a:r>
              <a:rPr lang="ur-PK"/>
              <a:t>پانچویں سطح</a:t>
            </a:r>
          </a:p>
        </p:txBody>
      </p:sp>
      <p:sp>
        <p:nvSpPr>
          <p:cNvPr id="4" name="مشمول مقام دار 3">
            <a:extLst>
              <a:ext uri="{FF2B5EF4-FFF2-40B4-BE49-F238E27FC236}">
                <a16:creationId xmlns:a16="http://schemas.microsoft.com/office/drawing/2014/main" id="{677CDC6A-6F14-44CD-A992-E79E11DC3EC0}"/>
              </a:ext>
            </a:extLst>
          </p:cNvPr>
          <p:cNvSpPr>
            <a:spLocks noGrp="1"/>
          </p:cNvSpPr>
          <p:nvPr>
            <p:ph sz="half" idx="2"/>
          </p:nvPr>
        </p:nvSpPr>
        <p:spPr>
          <a:xfrm>
            <a:off x="6172200" y="1825625"/>
            <a:ext cx="5181600" cy="4351338"/>
          </a:xfrm>
        </p:spPr>
        <p:txBody>
          <a:bodyPr/>
          <a:lstStyle/>
          <a:p>
            <a:pPr lvl="0"/>
            <a:r>
              <a:rPr lang="ur-PK"/>
              <a:t>ماسٹر متن ترزیں تدوین کرنے کے لیے کلک کریں</a:t>
            </a:r>
          </a:p>
          <a:p>
            <a:pPr lvl="1"/>
            <a:r>
              <a:rPr lang="ur-PK"/>
              <a:t>دوسری سطح</a:t>
            </a:r>
          </a:p>
          <a:p>
            <a:pPr lvl="2"/>
            <a:r>
              <a:rPr lang="ur-PK"/>
              <a:t>تیسری سطح</a:t>
            </a:r>
          </a:p>
          <a:p>
            <a:pPr lvl="3"/>
            <a:r>
              <a:rPr lang="ur-PK"/>
              <a:t>چوتھی سطح</a:t>
            </a:r>
          </a:p>
          <a:p>
            <a:pPr lvl="4"/>
            <a:r>
              <a:rPr lang="ur-PK"/>
              <a:t>پانچویں سطح</a:t>
            </a:r>
          </a:p>
        </p:txBody>
      </p:sp>
      <p:sp>
        <p:nvSpPr>
          <p:cNvPr id="5" name="تاريخ مقام دار 4">
            <a:extLst>
              <a:ext uri="{FF2B5EF4-FFF2-40B4-BE49-F238E27FC236}">
                <a16:creationId xmlns:a16="http://schemas.microsoft.com/office/drawing/2014/main" id="{C3F6122D-A8EC-4315-B54A-3095DBF2DBB1}"/>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6" name="پاياں تحرير مقام دار 5">
            <a:extLst>
              <a:ext uri="{FF2B5EF4-FFF2-40B4-BE49-F238E27FC236}">
                <a16:creationId xmlns:a16="http://schemas.microsoft.com/office/drawing/2014/main" id="{80567D6B-B430-4D38-B8C3-A4B970EA19B3}"/>
              </a:ext>
            </a:extLst>
          </p:cNvPr>
          <p:cNvSpPr>
            <a:spLocks noGrp="1"/>
          </p:cNvSpPr>
          <p:nvPr>
            <p:ph type="ftr" sz="quarter" idx="11"/>
          </p:nvPr>
        </p:nvSpPr>
        <p:spPr/>
        <p:txBody>
          <a:bodyPr/>
          <a:lstStyle/>
          <a:p>
            <a:endParaRPr lang="ur-PK"/>
          </a:p>
        </p:txBody>
      </p:sp>
      <p:sp>
        <p:nvSpPr>
          <p:cNvPr id="7" name="سلائيڈ نمبر مقام دار 6">
            <a:extLst>
              <a:ext uri="{FF2B5EF4-FFF2-40B4-BE49-F238E27FC236}">
                <a16:creationId xmlns:a16="http://schemas.microsoft.com/office/drawing/2014/main" id="{65C815D8-26FF-43E4-B2F4-00BD5F897827}"/>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95327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وازنہ">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DFA8545-40D8-480A-938E-26457F0E12D5}"/>
              </a:ext>
            </a:extLst>
          </p:cNvPr>
          <p:cNvSpPr>
            <a:spLocks noGrp="1"/>
          </p:cNvSpPr>
          <p:nvPr>
            <p:ph type="title"/>
          </p:nvPr>
        </p:nvSpPr>
        <p:spPr>
          <a:xfrm>
            <a:off x="839788" y="365125"/>
            <a:ext cx="10515600" cy="1325563"/>
          </a:xfrm>
        </p:spPr>
        <p:txBody>
          <a:bodyPr/>
          <a:lstStyle/>
          <a:p>
            <a:r>
              <a:rPr lang="ur-PK"/>
              <a:t>ماسٹر عنوان طرز کى تدوين کے ليے کلک کريں</a:t>
            </a:r>
          </a:p>
        </p:txBody>
      </p:sp>
      <p:sp>
        <p:nvSpPr>
          <p:cNvPr id="3" name="متن مقام دار 2">
            <a:extLst>
              <a:ext uri="{FF2B5EF4-FFF2-40B4-BE49-F238E27FC236}">
                <a16:creationId xmlns:a16="http://schemas.microsoft.com/office/drawing/2014/main" id="{DF5C3447-D90E-4873-8C84-E06AE12517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r-PK"/>
              <a:t>ماسٹر متن ترزیں تدوین کرنے کے لیے کلک کریں</a:t>
            </a:r>
          </a:p>
        </p:txBody>
      </p:sp>
      <p:sp>
        <p:nvSpPr>
          <p:cNvPr id="4" name="مشمول مقام دار 3">
            <a:extLst>
              <a:ext uri="{FF2B5EF4-FFF2-40B4-BE49-F238E27FC236}">
                <a16:creationId xmlns:a16="http://schemas.microsoft.com/office/drawing/2014/main" id="{D032CD0D-08DF-4A9C-B6DC-7B65C5CE2CC4}"/>
              </a:ext>
            </a:extLst>
          </p:cNvPr>
          <p:cNvSpPr>
            <a:spLocks noGrp="1"/>
          </p:cNvSpPr>
          <p:nvPr>
            <p:ph sz="half" idx="2"/>
          </p:nvPr>
        </p:nvSpPr>
        <p:spPr>
          <a:xfrm>
            <a:off x="839788" y="2505075"/>
            <a:ext cx="5157787" cy="3684588"/>
          </a:xfrm>
        </p:spPr>
        <p:txBody>
          <a:bodyPr/>
          <a:lstStyle/>
          <a:p>
            <a:pPr lvl="0"/>
            <a:r>
              <a:rPr lang="ur-PK"/>
              <a:t>ماسٹر متن ترزیں تدوین کرنے کے لیے کلک کریں</a:t>
            </a:r>
          </a:p>
          <a:p>
            <a:pPr lvl="1"/>
            <a:r>
              <a:rPr lang="ur-PK"/>
              <a:t>دوسری سطح</a:t>
            </a:r>
          </a:p>
          <a:p>
            <a:pPr lvl="2"/>
            <a:r>
              <a:rPr lang="ur-PK"/>
              <a:t>تیسری سطح</a:t>
            </a:r>
          </a:p>
          <a:p>
            <a:pPr lvl="3"/>
            <a:r>
              <a:rPr lang="ur-PK"/>
              <a:t>چوتھی سطح</a:t>
            </a:r>
          </a:p>
          <a:p>
            <a:pPr lvl="4"/>
            <a:r>
              <a:rPr lang="ur-PK"/>
              <a:t>پانچویں سطح</a:t>
            </a:r>
          </a:p>
        </p:txBody>
      </p:sp>
      <p:sp>
        <p:nvSpPr>
          <p:cNvPr id="5" name="متن مقام دار 4">
            <a:extLst>
              <a:ext uri="{FF2B5EF4-FFF2-40B4-BE49-F238E27FC236}">
                <a16:creationId xmlns:a16="http://schemas.microsoft.com/office/drawing/2014/main" id="{67CCEDEC-6B1A-4C28-95ED-2EB1054052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r-PK"/>
              <a:t>ماسٹر متن ترزیں تدوین کرنے کے لیے کلک کریں</a:t>
            </a:r>
          </a:p>
        </p:txBody>
      </p:sp>
      <p:sp>
        <p:nvSpPr>
          <p:cNvPr id="6" name="مشمول مقام دار 5">
            <a:extLst>
              <a:ext uri="{FF2B5EF4-FFF2-40B4-BE49-F238E27FC236}">
                <a16:creationId xmlns:a16="http://schemas.microsoft.com/office/drawing/2014/main" id="{C3DDB55F-7512-4D7A-AE22-9146565423C0}"/>
              </a:ext>
            </a:extLst>
          </p:cNvPr>
          <p:cNvSpPr>
            <a:spLocks noGrp="1"/>
          </p:cNvSpPr>
          <p:nvPr>
            <p:ph sz="quarter" idx="4"/>
          </p:nvPr>
        </p:nvSpPr>
        <p:spPr>
          <a:xfrm>
            <a:off x="6172200" y="2505075"/>
            <a:ext cx="5183188" cy="3684588"/>
          </a:xfrm>
        </p:spPr>
        <p:txBody>
          <a:bodyPr/>
          <a:lstStyle/>
          <a:p>
            <a:pPr lvl="0"/>
            <a:r>
              <a:rPr lang="ur-PK"/>
              <a:t>ماسٹر متن ترزیں تدوین کرنے کے لیے کلک کریں</a:t>
            </a:r>
          </a:p>
          <a:p>
            <a:pPr lvl="1"/>
            <a:r>
              <a:rPr lang="ur-PK"/>
              <a:t>دوسری سطح</a:t>
            </a:r>
          </a:p>
          <a:p>
            <a:pPr lvl="2"/>
            <a:r>
              <a:rPr lang="ur-PK"/>
              <a:t>تیسری سطح</a:t>
            </a:r>
          </a:p>
          <a:p>
            <a:pPr lvl="3"/>
            <a:r>
              <a:rPr lang="ur-PK"/>
              <a:t>چوتھی سطح</a:t>
            </a:r>
          </a:p>
          <a:p>
            <a:pPr lvl="4"/>
            <a:r>
              <a:rPr lang="ur-PK"/>
              <a:t>پانچویں سطح</a:t>
            </a:r>
          </a:p>
        </p:txBody>
      </p:sp>
      <p:sp>
        <p:nvSpPr>
          <p:cNvPr id="7" name="تاريخ مقام دار 6">
            <a:extLst>
              <a:ext uri="{FF2B5EF4-FFF2-40B4-BE49-F238E27FC236}">
                <a16:creationId xmlns:a16="http://schemas.microsoft.com/office/drawing/2014/main" id="{B25BDBE8-32E0-4E61-AAFC-F2E58D83BFDD}"/>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8" name="پاياں تحرير مقام دار 7">
            <a:extLst>
              <a:ext uri="{FF2B5EF4-FFF2-40B4-BE49-F238E27FC236}">
                <a16:creationId xmlns:a16="http://schemas.microsoft.com/office/drawing/2014/main" id="{35B57AA6-226F-4A86-B699-5ADAE3AADC5C}"/>
              </a:ext>
            </a:extLst>
          </p:cNvPr>
          <p:cNvSpPr>
            <a:spLocks noGrp="1"/>
          </p:cNvSpPr>
          <p:nvPr>
            <p:ph type="ftr" sz="quarter" idx="11"/>
          </p:nvPr>
        </p:nvSpPr>
        <p:spPr/>
        <p:txBody>
          <a:bodyPr/>
          <a:lstStyle/>
          <a:p>
            <a:endParaRPr lang="ur-PK"/>
          </a:p>
        </p:txBody>
      </p:sp>
      <p:sp>
        <p:nvSpPr>
          <p:cNvPr id="9" name="سلائيڈ نمبر مقام دار 8">
            <a:extLst>
              <a:ext uri="{FF2B5EF4-FFF2-40B4-BE49-F238E27FC236}">
                <a16:creationId xmlns:a16="http://schemas.microsoft.com/office/drawing/2014/main" id="{1542E936-8011-407D-AAE8-E02302873A36}"/>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52252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صرف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A718779-7142-4D80-91B4-1304F4FFC5EB}"/>
              </a:ext>
            </a:extLst>
          </p:cNvPr>
          <p:cNvSpPr>
            <a:spLocks noGrp="1"/>
          </p:cNvSpPr>
          <p:nvPr>
            <p:ph type="title"/>
          </p:nvPr>
        </p:nvSpPr>
        <p:spPr/>
        <p:txBody>
          <a:bodyPr/>
          <a:lstStyle/>
          <a:p>
            <a:r>
              <a:rPr lang="ur-PK"/>
              <a:t>ماسٹر عنوان طرز کى تدوين کے ليے کلک کريں</a:t>
            </a:r>
          </a:p>
        </p:txBody>
      </p:sp>
      <p:sp>
        <p:nvSpPr>
          <p:cNvPr id="3" name="تاريخ مقام دار 2">
            <a:extLst>
              <a:ext uri="{FF2B5EF4-FFF2-40B4-BE49-F238E27FC236}">
                <a16:creationId xmlns:a16="http://schemas.microsoft.com/office/drawing/2014/main" id="{558255BD-E229-494B-8F88-93F70F57B875}"/>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4" name="پاياں تحرير مقام دار 3">
            <a:extLst>
              <a:ext uri="{FF2B5EF4-FFF2-40B4-BE49-F238E27FC236}">
                <a16:creationId xmlns:a16="http://schemas.microsoft.com/office/drawing/2014/main" id="{E5ED4AFF-21BC-43D7-9AB9-C2431E96E45B}"/>
              </a:ext>
            </a:extLst>
          </p:cNvPr>
          <p:cNvSpPr>
            <a:spLocks noGrp="1"/>
          </p:cNvSpPr>
          <p:nvPr>
            <p:ph type="ftr" sz="quarter" idx="11"/>
          </p:nvPr>
        </p:nvSpPr>
        <p:spPr/>
        <p:txBody>
          <a:bodyPr/>
          <a:lstStyle/>
          <a:p>
            <a:endParaRPr lang="ur-PK"/>
          </a:p>
        </p:txBody>
      </p:sp>
      <p:sp>
        <p:nvSpPr>
          <p:cNvPr id="5" name="سلائيڈ نمبر مقام دار 4">
            <a:extLst>
              <a:ext uri="{FF2B5EF4-FFF2-40B4-BE49-F238E27FC236}">
                <a16:creationId xmlns:a16="http://schemas.microsoft.com/office/drawing/2014/main" id="{44310806-0DCE-4D32-A72F-A3A8A9C6CE2D}"/>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148871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خالى">
    <p:spTree>
      <p:nvGrpSpPr>
        <p:cNvPr id="1" name=""/>
        <p:cNvGrpSpPr/>
        <p:nvPr/>
      </p:nvGrpSpPr>
      <p:grpSpPr>
        <a:xfrm>
          <a:off x="0" y="0"/>
          <a:ext cx="0" cy="0"/>
          <a:chOff x="0" y="0"/>
          <a:chExt cx="0" cy="0"/>
        </a:xfrm>
      </p:grpSpPr>
      <p:sp>
        <p:nvSpPr>
          <p:cNvPr id="2" name="تاريخ مقام دار 1">
            <a:extLst>
              <a:ext uri="{FF2B5EF4-FFF2-40B4-BE49-F238E27FC236}">
                <a16:creationId xmlns:a16="http://schemas.microsoft.com/office/drawing/2014/main" id="{A2925CFA-5F68-4A9F-8EF8-6C0C22E9DAE9}"/>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3" name="پاياں تحرير مقام دار 2">
            <a:extLst>
              <a:ext uri="{FF2B5EF4-FFF2-40B4-BE49-F238E27FC236}">
                <a16:creationId xmlns:a16="http://schemas.microsoft.com/office/drawing/2014/main" id="{C74CBFEA-CF41-4FC2-A2D9-1884F7B783F5}"/>
              </a:ext>
            </a:extLst>
          </p:cNvPr>
          <p:cNvSpPr>
            <a:spLocks noGrp="1"/>
          </p:cNvSpPr>
          <p:nvPr>
            <p:ph type="ftr" sz="quarter" idx="11"/>
          </p:nvPr>
        </p:nvSpPr>
        <p:spPr/>
        <p:txBody>
          <a:bodyPr/>
          <a:lstStyle/>
          <a:p>
            <a:endParaRPr lang="ur-PK"/>
          </a:p>
        </p:txBody>
      </p:sp>
      <p:sp>
        <p:nvSpPr>
          <p:cNvPr id="4" name="سلائيڈ نمبر مقام دار 3">
            <a:extLst>
              <a:ext uri="{FF2B5EF4-FFF2-40B4-BE49-F238E27FC236}">
                <a16:creationId xmlns:a16="http://schemas.microsoft.com/office/drawing/2014/main" id="{C08A8DF3-DEB0-4518-ABE9-A70B4B880B66}"/>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425525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شمول بمعہ کيپش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317F800-7133-4031-AC56-DAC492754E83}"/>
              </a:ext>
            </a:extLst>
          </p:cNvPr>
          <p:cNvSpPr>
            <a:spLocks noGrp="1"/>
          </p:cNvSpPr>
          <p:nvPr>
            <p:ph type="title"/>
          </p:nvPr>
        </p:nvSpPr>
        <p:spPr>
          <a:xfrm>
            <a:off x="839788" y="457200"/>
            <a:ext cx="3932237" cy="1600200"/>
          </a:xfrm>
        </p:spPr>
        <p:txBody>
          <a:bodyPr anchor="b"/>
          <a:lstStyle>
            <a:lvl1pPr>
              <a:defRPr sz="3200"/>
            </a:lvl1pPr>
          </a:lstStyle>
          <a:p>
            <a:r>
              <a:rPr lang="ur-PK"/>
              <a:t>ماسٹر عنوان طرز کى تدوين کے ليے کلک کريں</a:t>
            </a:r>
          </a:p>
        </p:txBody>
      </p:sp>
      <p:sp>
        <p:nvSpPr>
          <p:cNvPr id="3" name="مشمول مقام دار 2">
            <a:extLst>
              <a:ext uri="{FF2B5EF4-FFF2-40B4-BE49-F238E27FC236}">
                <a16:creationId xmlns:a16="http://schemas.microsoft.com/office/drawing/2014/main" id="{2B74AC7E-20CA-47BB-A491-E5673B148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r-PK"/>
              <a:t>ماسٹر متن ترزیں تدوین کرنے کے لیے کلک کریں</a:t>
            </a:r>
          </a:p>
          <a:p>
            <a:pPr lvl="1"/>
            <a:r>
              <a:rPr lang="ur-PK"/>
              <a:t>دوسری سطح</a:t>
            </a:r>
          </a:p>
          <a:p>
            <a:pPr lvl="2"/>
            <a:r>
              <a:rPr lang="ur-PK"/>
              <a:t>تیسری سطح</a:t>
            </a:r>
          </a:p>
          <a:p>
            <a:pPr lvl="3"/>
            <a:r>
              <a:rPr lang="ur-PK"/>
              <a:t>چوتھی سطح</a:t>
            </a:r>
          </a:p>
          <a:p>
            <a:pPr lvl="4"/>
            <a:r>
              <a:rPr lang="ur-PK"/>
              <a:t>پانچویں سطح</a:t>
            </a:r>
          </a:p>
        </p:txBody>
      </p:sp>
      <p:sp>
        <p:nvSpPr>
          <p:cNvPr id="4" name="متن مقام دار 3">
            <a:extLst>
              <a:ext uri="{FF2B5EF4-FFF2-40B4-BE49-F238E27FC236}">
                <a16:creationId xmlns:a16="http://schemas.microsoft.com/office/drawing/2014/main" id="{542D280D-C513-41A5-ABCA-B1D35A404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r-PK"/>
              <a:t>ماسٹر متن ترزیں تدوین کرنے کے لیے کلک کریں</a:t>
            </a:r>
          </a:p>
        </p:txBody>
      </p:sp>
      <p:sp>
        <p:nvSpPr>
          <p:cNvPr id="5" name="تاريخ مقام دار 4">
            <a:extLst>
              <a:ext uri="{FF2B5EF4-FFF2-40B4-BE49-F238E27FC236}">
                <a16:creationId xmlns:a16="http://schemas.microsoft.com/office/drawing/2014/main" id="{D0B0CE82-6537-459A-86E3-288010F36D2D}"/>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6" name="پاياں تحرير مقام دار 5">
            <a:extLst>
              <a:ext uri="{FF2B5EF4-FFF2-40B4-BE49-F238E27FC236}">
                <a16:creationId xmlns:a16="http://schemas.microsoft.com/office/drawing/2014/main" id="{4E687911-FE91-4F20-9AEF-18300E405FA7}"/>
              </a:ext>
            </a:extLst>
          </p:cNvPr>
          <p:cNvSpPr>
            <a:spLocks noGrp="1"/>
          </p:cNvSpPr>
          <p:nvPr>
            <p:ph type="ftr" sz="quarter" idx="11"/>
          </p:nvPr>
        </p:nvSpPr>
        <p:spPr/>
        <p:txBody>
          <a:bodyPr/>
          <a:lstStyle/>
          <a:p>
            <a:endParaRPr lang="ur-PK"/>
          </a:p>
        </p:txBody>
      </p:sp>
      <p:sp>
        <p:nvSpPr>
          <p:cNvPr id="7" name="سلائيڈ نمبر مقام دار 6">
            <a:extLst>
              <a:ext uri="{FF2B5EF4-FFF2-40B4-BE49-F238E27FC236}">
                <a16:creationId xmlns:a16="http://schemas.microsoft.com/office/drawing/2014/main" id="{5DFA86E9-2908-4E65-865B-E3FC47998BEF}"/>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345008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تصوير بمعہ کيپش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611EB2B-E28D-46F0-A639-467C89F03D2C}"/>
              </a:ext>
            </a:extLst>
          </p:cNvPr>
          <p:cNvSpPr>
            <a:spLocks noGrp="1"/>
          </p:cNvSpPr>
          <p:nvPr>
            <p:ph type="title"/>
          </p:nvPr>
        </p:nvSpPr>
        <p:spPr>
          <a:xfrm>
            <a:off x="839788" y="457200"/>
            <a:ext cx="3932237" cy="1600200"/>
          </a:xfrm>
        </p:spPr>
        <p:txBody>
          <a:bodyPr anchor="b"/>
          <a:lstStyle>
            <a:lvl1pPr>
              <a:defRPr sz="3200"/>
            </a:lvl1pPr>
          </a:lstStyle>
          <a:p>
            <a:r>
              <a:rPr lang="ur-PK"/>
              <a:t>ماسٹر عنوان طرز کى تدوين کے ليے کلک کريں</a:t>
            </a:r>
          </a:p>
        </p:txBody>
      </p:sp>
      <p:sp>
        <p:nvSpPr>
          <p:cNvPr id="3" name="تصوير مقام دار 2">
            <a:extLst>
              <a:ext uri="{FF2B5EF4-FFF2-40B4-BE49-F238E27FC236}">
                <a16:creationId xmlns:a16="http://schemas.microsoft.com/office/drawing/2014/main" id="{756CE595-8C9E-4D22-ACCE-5E97217DF1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r-PK"/>
          </a:p>
        </p:txBody>
      </p:sp>
      <p:sp>
        <p:nvSpPr>
          <p:cNvPr id="4" name="متن مقام دار 3">
            <a:extLst>
              <a:ext uri="{FF2B5EF4-FFF2-40B4-BE49-F238E27FC236}">
                <a16:creationId xmlns:a16="http://schemas.microsoft.com/office/drawing/2014/main" id="{E789FC1C-3CE4-4C38-80A6-13246760B2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r-PK"/>
              <a:t>ماسٹر متن ترزیں تدوین کرنے کے لیے کلک کریں</a:t>
            </a:r>
          </a:p>
        </p:txBody>
      </p:sp>
      <p:sp>
        <p:nvSpPr>
          <p:cNvPr id="5" name="تاريخ مقام دار 4">
            <a:extLst>
              <a:ext uri="{FF2B5EF4-FFF2-40B4-BE49-F238E27FC236}">
                <a16:creationId xmlns:a16="http://schemas.microsoft.com/office/drawing/2014/main" id="{12D092A0-C10C-433A-A9A6-9266E7101E61}"/>
              </a:ext>
            </a:extLst>
          </p:cNvPr>
          <p:cNvSpPr>
            <a:spLocks noGrp="1"/>
          </p:cNvSpPr>
          <p:nvPr>
            <p:ph type="dt" sz="half" idx="10"/>
          </p:nvPr>
        </p:nvSpPr>
        <p:spPr/>
        <p:txBody>
          <a:bodyPr/>
          <a:lstStyle/>
          <a:p>
            <a:fld id="{FC7A0CC1-A364-410B-AD58-F14901A20357}" type="datetimeFigureOut">
              <a:rPr lang="ur-PK" smtClean="0"/>
              <a:t>28/12/1441</a:t>
            </a:fld>
            <a:endParaRPr lang="ur-PK"/>
          </a:p>
        </p:txBody>
      </p:sp>
      <p:sp>
        <p:nvSpPr>
          <p:cNvPr id="6" name="پاياں تحرير مقام دار 5">
            <a:extLst>
              <a:ext uri="{FF2B5EF4-FFF2-40B4-BE49-F238E27FC236}">
                <a16:creationId xmlns:a16="http://schemas.microsoft.com/office/drawing/2014/main" id="{E02F0300-3A86-4003-B307-E8CDABD9F2CB}"/>
              </a:ext>
            </a:extLst>
          </p:cNvPr>
          <p:cNvSpPr>
            <a:spLocks noGrp="1"/>
          </p:cNvSpPr>
          <p:nvPr>
            <p:ph type="ftr" sz="quarter" idx="11"/>
          </p:nvPr>
        </p:nvSpPr>
        <p:spPr/>
        <p:txBody>
          <a:bodyPr/>
          <a:lstStyle/>
          <a:p>
            <a:endParaRPr lang="ur-PK"/>
          </a:p>
        </p:txBody>
      </p:sp>
      <p:sp>
        <p:nvSpPr>
          <p:cNvPr id="7" name="سلائيڈ نمبر مقام دار 6">
            <a:extLst>
              <a:ext uri="{FF2B5EF4-FFF2-40B4-BE49-F238E27FC236}">
                <a16:creationId xmlns:a16="http://schemas.microsoft.com/office/drawing/2014/main" id="{05E0C62D-2BCC-4665-9031-CE6895A5CD4E}"/>
              </a:ext>
            </a:extLst>
          </p:cNvPr>
          <p:cNvSpPr>
            <a:spLocks noGrp="1"/>
          </p:cNvSpPr>
          <p:nvPr>
            <p:ph type="sldNum" sz="quarter" idx="12"/>
          </p:nvPr>
        </p:nvSpPr>
        <p:spPr/>
        <p:txBody>
          <a:bodyPr/>
          <a:lstStyle/>
          <a:p>
            <a:fld id="{945320DC-65E6-4A02-91B6-98AAC2832D6D}" type="slidenum">
              <a:rPr lang="ur-PK" smtClean="0"/>
              <a:t>‹#›</a:t>
            </a:fld>
            <a:endParaRPr lang="ur-PK"/>
          </a:p>
        </p:txBody>
      </p:sp>
    </p:spTree>
    <p:extLst>
      <p:ext uri="{BB962C8B-B14F-4D97-AF65-F5344CB8AC3E}">
        <p14:creationId xmlns:p14="http://schemas.microsoft.com/office/powerpoint/2010/main" val="3514269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وان مقام دار 1">
            <a:extLst>
              <a:ext uri="{FF2B5EF4-FFF2-40B4-BE49-F238E27FC236}">
                <a16:creationId xmlns:a16="http://schemas.microsoft.com/office/drawing/2014/main" id="{CC78C321-FE90-4606-B40F-A0AB29B8B02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ur-PK"/>
              <a:t>ماسٹر عنوان طرز کى تدوين کے ليے کلک کريں</a:t>
            </a:r>
          </a:p>
        </p:txBody>
      </p:sp>
      <p:sp>
        <p:nvSpPr>
          <p:cNvPr id="3" name="متن مقام دار 2">
            <a:extLst>
              <a:ext uri="{FF2B5EF4-FFF2-40B4-BE49-F238E27FC236}">
                <a16:creationId xmlns:a16="http://schemas.microsoft.com/office/drawing/2014/main" id="{B1770698-91FF-4419-85A4-24B8877D6EF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ur-PK"/>
              <a:t>ماسٹر متن ترزیں تدوین کرنے کے لیے کلک کریں</a:t>
            </a:r>
          </a:p>
          <a:p>
            <a:pPr lvl="1"/>
            <a:r>
              <a:rPr lang="ur-PK"/>
              <a:t>دوسری سطح</a:t>
            </a:r>
          </a:p>
          <a:p>
            <a:pPr lvl="2"/>
            <a:r>
              <a:rPr lang="ur-PK"/>
              <a:t>تیسری سطح</a:t>
            </a:r>
          </a:p>
          <a:p>
            <a:pPr lvl="3"/>
            <a:r>
              <a:rPr lang="ur-PK"/>
              <a:t>چوتھی سطح</a:t>
            </a:r>
          </a:p>
          <a:p>
            <a:pPr lvl="4"/>
            <a:r>
              <a:rPr lang="ur-PK"/>
              <a:t>پانچویں سطح</a:t>
            </a:r>
          </a:p>
        </p:txBody>
      </p:sp>
      <p:sp>
        <p:nvSpPr>
          <p:cNvPr id="4" name="تاريخ مقام دار 3">
            <a:extLst>
              <a:ext uri="{FF2B5EF4-FFF2-40B4-BE49-F238E27FC236}">
                <a16:creationId xmlns:a16="http://schemas.microsoft.com/office/drawing/2014/main" id="{760BEE2F-81A0-4E91-855B-3E5880BBC52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7A0CC1-A364-410B-AD58-F14901A20357}" type="datetimeFigureOut">
              <a:rPr lang="ur-PK" smtClean="0"/>
              <a:t>28/12/1441</a:t>
            </a:fld>
            <a:endParaRPr lang="ur-PK"/>
          </a:p>
        </p:txBody>
      </p:sp>
      <p:sp>
        <p:nvSpPr>
          <p:cNvPr id="5" name="پاياں تحرير مقام دار 4">
            <a:extLst>
              <a:ext uri="{FF2B5EF4-FFF2-40B4-BE49-F238E27FC236}">
                <a16:creationId xmlns:a16="http://schemas.microsoft.com/office/drawing/2014/main" id="{D20BDFB6-CE45-4669-AA02-6739AAC724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ur-PK"/>
          </a:p>
        </p:txBody>
      </p:sp>
      <p:sp>
        <p:nvSpPr>
          <p:cNvPr id="6" name="سلائيڈ نمبر مقام دار 5">
            <a:extLst>
              <a:ext uri="{FF2B5EF4-FFF2-40B4-BE49-F238E27FC236}">
                <a16:creationId xmlns:a16="http://schemas.microsoft.com/office/drawing/2014/main" id="{1010C486-7C1A-4668-A955-F1CDF9D7F8E3}"/>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5320DC-65E6-4A02-91B6-98AAC2832D6D}" type="slidenum">
              <a:rPr lang="ur-PK" smtClean="0"/>
              <a:t>‹#›</a:t>
            </a:fld>
            <a:endParaRPr lang="ur-PK"/>
          </a:p>
        </p:txBody>
      </p:sp>
    </p:spTree>
    <p:extLst>
      <p:ext uri="{BB962C8B-B14F-4D97-AF65-F5344CB8AC3E}">
        <p14:creationId xmlns:p14="http://schemas.microsoft.com/office/powerpoint/2010/main" val="736806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r-PK"/>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zahidrashdi.org/158#a%DB%B8" TargetMode="External"/><Relationship Id="rId3" Type="http://schemas.openxmlformats.org/officeDocument/2006/relationships/hyperlink" Target="http://zahidrashdi.org/158#a%DB%B3" TargetMode="External"/><Relationship Id="rId7" Type="http://schemas.openxmlformats.org/officeDocument/2006/relationships/hyperlink" Target="http://zahidrashdi.org/158#a%DB%B7" TargetMode="External"/><Relationship Id="rId2" Type="http://schemas.openxmlformats.org/officeDocument/2006/relationships/hyperlink" Target="http://zahidrashdi.org/158#a%DB%B2" TargetMode="External"/><Relationship Id="rId1" Type="http://schemas.openxmlformats.org/officeDocument/2006/relationships/slideLayout" Target="../slideLayouts/slideLayout2.xml"/><Relationship Id="rId6" Type="http://schemas.openxmlformats.org/officeDocument/2006/relationships/hyperlink" Target="http://zahidrashdi.org/158#a%DB%B6" TargetMode="External"/><Relationship Id="rId11" Type="http://schemas.openxmlformats.org/officeDocument/2006/relationships/hyperlink" Target="http://zahidrashdi.org/158#a%DB%B1%DB%B1" TargetMode="External"/><Relationship Id="rId5" Type="http://schemas.openxmlformats.org/officeDocument/2006/relationships/hyperlink" Target="http://zahidrashdi.org/158#a%DB%B5" TargetMode="External"/><Relationship Id="rId10" Type="http://schemas.openxmlformats.org/officeDocument/2006/relationships/hyperlink" Target="http://zahidrashdi.org/158#a%DB%B1%DB%B0" TargetMode="External"/><Relationship Id="rId4" Type="http://schemas.openxmlformats.org/officeDocument/2006/relationships/hyperlink" Target="http://zahidrashdi.org/158#a%DB%B4" TargetMode="External"/><Relationship Id="rId9" Type="http://schemas.openxmlformats.org/officeDocument/2006/relationships/hyperlink" Target="http://zahidrashdi.org/158#a%DB%B9"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شمول مقام دار 2">
            <a:extLst>
              <a:ext uri="{FF2B5EF4-FFF2-40B4-BE49-F238E27FC236}">
                <a16:creationId xmlns:a16="http://schemas.microsoft.com/office/drawing/2014/main" id="{ECC2DA2C-DEF1-4F6E-9EC9-91FA5E48B3F6}"/>
              </a:ext>
            </a:extLst>
          </p:cNvPr>
          <p:cNvSpPr>
            <a:spLocks noGrp="1"/>
          </p:cNvSpPr>
          <p:nvPr>
            <p:ph idx="1"/>
          </p:nvPr>
        </p:nvSpPr>
        <p:spPr/>
        <p:txBody>
          <a:bodyPr/>
          <a:lstStyle/>
          <a:p>
            <a:pPr marL="0" indent="0" algn="ctr">
              <a:buNone/>
            </a:pPr>
            <a:r>
              <a:rPr lang="ur-PK" sz="3600" b="1" dirty="0">
                <a:effectLst/>
                <a:latin typeface="Calibri" panose="020F0502020204030204" pitchFamily="34" charset="0"/>
                <a:ea typeface="Calibri" panose="020F0502020204030204" pitchFamily="34" charset="0"/>
              </a:rPr>
              <a:t>یونٹ ۳</a:t>
            </a:r>
          </a:p>
          <a:p>
            <a:pPr marL="0" indent="0" algn="ctr">
              <a:buNone/>
            </a:pPr>
            <a:endParaRPr lang="ur-PK" sz="3600" b="1" dirty="0">
              <a:effectLst/>
              <a:latin typeface="Calibri" panose="020F0502020204030204" pitchFamily="34" charset="0"/>
              <a:ea typeface="Calibri" panose="020F0502020204030204" pitchFamily="34" charset="0"/>
            </a:endParaRPr>
          </a:p>
          <a:p>
            <a:pPr marL="0" indent="0" algn="ctr">
              <a:buNone/>
            </a:pPr>
            <a:endParaRPr lang="en-US" sz="3600" b="1" dirty="0">
              <a:effectLst/>
              <a:latin typeface="Calibri" panose="020F0502020204030204" pitchFamily="34" charset="0"/>
              <a:ea typeface="Calibri" panose="020F0502020204030204" pitchFamily="34" charset="0"/>
            </a:endParaRPr>
          </a:p>
          <a:p>
            <a:endParaRPr lang="ur-PK" dirty="0"/>
          </a:p>
        </p:txBody>
      </p:sp>
    </p:spTree>
    <p:extLst>
      <p:ext uri="{BB962C8B-B14F-4D97-AF65-F5344CB8AC3E}">
        <p14:creationId xmlns:p14="http://schemas.microsoft.com/office/powerpoint/2010/main" val="1486865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F0ADE7-0A1F-40F2-A531-5D7EA12A0B17}"/>
              </a:ext>
            </a:extLst>
          </p:cNvPr>
          <p:cNvSpPr>
            <a:spLocks noGrp="1"/>
          </p:cNvSpPr>
          <p:nvPr>
            <p:ph idx="1"/>
          </p:nvPr>
        </p:nvSpPr>
        <p:spPr>
          <a:xfrm>
            <a:off x="838200" y="1524000"/>
            <a:ext cx="10515600" cy="4652963"/>
          </a:xfrm>
        </p:spPr>
        <p:txBody>
          <a:bodyPr/>
          <a:lstStyle/>
          <a:p>
            <a:r>
              <a:rPr lang="ur-PK" b="1" i="0" dirty="0">
                <a:solidFill>
                  <a:srgbClr val="333333"/>
                </a:solidFill>
                <a:effectLst/>
                <a:latin typeface="Jameel Noori Nastaleeq"/>
              </a:rPr>
              <a:t>وقت کا پا بند</a:t>
            </a:r>
          </a:p>
          <a:p>
            <a:r>
              <a:rPr lang="ur-PK" b="1" i="0" dirty="0">
                <a:solidFill>
                  <a:srgbClr val="000000"/>
                </a:solidFill>
                <a:effectLst/>
                <a:latin typeface="Jameel-NooriNastaliq"/>
              </a:rPr>
              <a:t>اخلاص</a:t>
            </a:r>
          </a:p>
          <a:p>
            <a:r>
              <a:rPr lang="ur-PK" b="1" i="0" dirty="0">
                <a:solidFill>
                  <a:srgbClr val="000000"/>
                </a:solidFill>
                <a:effectLst/>
                <a:latin typeface="Jameel-NooriNastaliq"/>
              </a:rPr>
              <a:t>طلبہ کی تعلیم وتر بیت اور اصلاح کا حریص ہو </a:t>
            </a:r>
            <a:r>
              <a:rPr lang="ur-PK" b="1" i="0" dirty="0" err="1">
                <a:solidFill>
                  <a:srgbClr val="000000"/>
                </a:solidFill>
                <a:effectLst/>
                <a:latin typeface="Jameel-NooriNastaliq"/>
              </a:rPr>
              <a:t>نا</a:t>
            </a:r>
            <a:endParaRPr lang="ur-PK" b="1" i="0" dirty="0">
              <a:solidFill>
                <a:srgbClr val="000000"/>
              </a:solidFill>
              <a:effectLst/>
              <a:latin typeface="Jameel-NooriNastaliq"/>
            </a:endParaRPr>
          </a:p>
          <a:p>
            <a:r>
              <a:rPr lang="ur-PK" b="1" i="0" dirty="0">
                <a:solidFill>
                  <a:srgbClr val="000000"/>
                </a:solidFill>
                <a:effectLst/>
                <a:latin typeface="Jameel-NooriNastaliq"/>
              </a:rPr>
              <a:t>تعلیم و تدریس سے دلچسپی</a:t>
            </a:r>
          </a:p>
          <a:p>
            <a:r>
              <a:rPr lang="ur-PK" b="1" i="0" dirty="0">
                <a:solidFill>
                  <a:srgbClr val="000000"/>
                </a:solidFill>
                <a:effectLst/>
                <a:latin typeface="Jameel-NooriNastaliq"/>
              </a:rPr>
              <a:t>صفائی ستھرائی اور اخلاق وغیرہ میں مثالی ہو </a:t>
            </a:r>
            <a:r>
              <a:rPr lang="ur-PK" b="1" i="0" dirty="0" err="1">
                <a:solidFill>
                  <a:srgbClr val="000000"/>
                </a:solidFill>
                <a:effectLst/>
                <a:latin typeface="Jameel-NooriNastaliq"/>
              </a:rPr>
              <a:t>نا</a:t>
            </a:r>
            <a:endParaRPr lang="ur-PK" b="1" i="0" dirty="0">
              <a:solidFill>
                <a:srgbClr val="000000"/>
              </a:solidFill>
              <a:effectLst/>
              <a:latin typeface="Jameel-NooriNastaliq"/>
            </a:endParaRPr>
          </a:p>
          <a:p>
            <a:r>
              <a:rPr lang="ur-PK" b="1" dirty="0">
                <a:solidFill>
                  <a:srgbClr val="000000"/>
                </a:solidFill>
                <a:latin typeface="Jameel-NooriNastaliq"/>
              </a:rPr>
              <a:t>توازن </a:t>
            </a:r>
            <a:r>
              <a:rPr lang="ur-PK" b="1" dirty="0" err="1">
                <a:solidFill>
                  <a:srgbClr val="000000"/>
                </a:solidFill>
                <a:latin typeface="Jameel-NooriNastaliq"/>
              </a:rPr>
              <a:t>ھونا</a:t>
            </a:r>
            <a:endParaRPr lang="ur-PK" b="1" dirty="0">
              <a:solidFill>
                <a:srgbClr val="000000"/>
              </a:solidFill>
              <a:latin typeface="Jameel-NooriNastaliq"/>
            </a:endParaRPr>
          </a:p>
          <a:p>
            <a:r>
              <a:rPr lang="ur-PK" b="1" i="0" dirty="0" err="1">
                <a:solidFill>
                  <a:srgbClr val="000000"/>
                </a:solidFill>
                <a:effectLst/>
                <a:latin typeface="Jameel-NooriNastaliq"/>
              </a:rPr>
              <a:t>باہمّت</a:t>
            </a:r>
            <a:r>
              <a:rPr lang="ur-PK" b="1" i="0" dirty="0">
                <a:solidFill>
                  <a:srgbClr val="000000"/>
                </a:solidFill>
                <a:effectLst/>
                <a:latin typeface="Jameel-NooriNastaliq"/>
              </a:rPr>
              <a:t> ہونا</a:t>
            </a:r>
          </a:p>
          <a:p>
            <a:r>
              <a:rPr lang="ur-PK" b="1" i="0" dirty="0">
                <a:solidFill>
                  <a:srgbClr val="000000"/>
                </a:solidFill>
                <a:effectLst/>
                <a:latin typeface="Jameel-NooriNastaliq"/>
              </a:rPr>
              <a:t>خوش اخلاق </a:t>
            </a:r>
            <a:r>
              <a:rPr lang="ur-PK" b="1" i="0" dirty="0" err="1">
                <a:solidFill>
                  <a:srgbClr val="000000"/>
                </a:solidFill>
                <a:effectLst/>
                <a:latin typeface="Jameel-NooriNastaliq"/>
              </a:rPr>
              <a:t>وملنسارہونا</a:t>
            </a:r>
            <a:endParaRPr lang="ur-PK" b="1" i="0" dirty="0">
              <a:solidFill>
                <a:srgbClr val="000000"/>
              </a:solidFill>
              <a:effectLst/>
              <a:latin typeface="Jameel-NooriNastaliq"/>
            </a:endParaRPr>
          </a:p>
          <a:p>
            <a:r>
              <a:rPr lang="ur-PK" b="1" i="0" dirty="0">
                <a:solidFill>
                  <a:srgbClr val="000000"/>
                </a:solidFill>
                <a:effectLst/>
                <a:latin typeface="Jameel-NooriNastaliq"/>
              </a:rPr>
              <a:t>زبان </a:t>
            </a:r>
            <a:r>
              <a:rPr lang="ur-PK" b="1" i="0" dirty="0" err="1">
                <a:solidFill>
                  <a:srgbClr val="000000"/>
                </a:solidFill>
                <a:effectLst/>
                <a:latin typeface="Jameel-NooriNastaliq"/>
              </a:rPr>
              <a:t>وبیان</a:t>
            </a:r>
            <a:r>
              <a:rPr lang="ur-PK" b="1" i="0" dirty="0">
                <a:solidFill>
                  <a:srgbClr val="000000"/>
                </a:solidFill>
                <a:effectLst/>
                <a:latin typeface="Jameel-NooriNastaliq"/>
              </a:rPr>
              <a:t> پر قدرت رکھنا</a:t>
            </a:r>
            <a:endParaRPr lang="en-US" b="1" dirty="0"/>
          </a:p>
        </p:txBody>
      </p:sp>
    </p:spTree>
    <p:extLst>
      <p:ext uri="{BB962C8B-B14F-4D97-AF65-F5344CB8AC3E}">
        <p14:creationId xmlns:p14="http://schemas.microsoft.com/office/powerpoint/2010/main" val="1530732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97A5B2-C762-4083-B00C-30FA1FE8C618}"/>
              </a:ext>
            </a:extLst>
          </p:cNvPr>
          <p:cNvSpPr>
            <a:spLocks noGrp="1"/>
          </p:cNvSpPr>
          <p:nvPr>
            <p:ph idx="1"/>
          </p:nvPr>
        </p:nvSpPr>
        <p:spPr>
          <a:xfrm>
            <a:off x="838200" y="1391478"/>
            <a:ext cx="10515600" cy="4785485"/>
          </a:xfrm>
        </p:spPr>
        <p:txBody>
          <a:bodyPr>
            <a:normAutofit/>
          </a:bodyPr>
          <a:lstStyle/>
          <a:p>
            <a:pPr marL="0" indent="0" algn="ctr">
              <a:buNone/>
            </a:pPr>
            <a:r>
              <a:rPr lang="ur-PK" b="1" dirty="0">
                <a:effectLst/>
                <a:latin typeface="Calibri" panose="020F0502020204030204" pitchFamily="34" charset="0"/>
                <a:ea typeface="Calibri" panose="020F0502020204030204" pitchFamily="34" charset="0"/>
                <a:cs typeface="Arial" panose="020B0604020202020204" pitchFamily="34" charset="0"/>
              </a:rPr>
              <a:t>ثانوی مدارس میں مختلف افراد کی ذمہ </a:t>
            </a:r>
            <a:r>
              <a:rPr lang="ur-PK" b="1" dirty="0" err="1">
                <a:effectLst/>
                <a:latin typeface="Calibri" panose="020F0502020204030204" pitchFamily="34" charset="0"/>
                <a:ea typeface="Calibri" panose="020F0502020204030204" pitchFamily="34" charset="0"/>
                <a:cs typeface="Arial" panose="020B0604020202020204" pitchFamily="34" charset="0"/>
              </a:rPr>
              <a:t>داریاں</a:t>
            </a:r>
            <a:endParaRPr lang="en-US" b="1" dirty="0">
              <a:effectLst/>
              <a:latin typeface="Calibri" panose="020F0502020204030204" pitchFamily="34" charset="0"/>
              <a:ea typeface="Calibri" panose="020F0502020204030204" pitchFamily="34" charset="0"/>
              <a:cs typeface="Arial" panose="020B0604020202020204" pitchFamily="34" charset="0"/>
            </a:endParaRPr>
          </a:p>
          <a:p>
            <a:r>
              <a:rPr lang="ur-PK" b="1" dirty="0" err="1"/>
              <a:t>صدرمعلم</a:t>
            </a:r>
            <a:r>
              <a:rPr lang="ur-PK" b="1" dirty="0"/>
              <a:t> کی </a:t>
            </a:r>
            <a:r>
              <a:rPr lang="ur-PK" b="1" dirty="0" err="1"/>
              <a:t>زمہ</a:t>
            </a:r>
            <a:r>
              <a:rPr lang="ur-PK" b="1" dirty="0"/>
              <a:t> </a:t>
            </a:r>
            <a:r>
              <a:rPr lang="ur-PK" b="1" dirty="0" err="1"/>
              <a:t>داریاں</a:t>
            </a:r>
            <a:endParaRPr lang="ur-PK" b="1" dirty="0"/>
          </a:p>
          <a:p>
            <a:r>
              <a:rPr lang="ur-PK" b="1" dirty="0"/>
              <a:t>انتظام</a:t>
            </a:r>
          </a:p>
          <a:p>
            <a:r>
              <a:rPr lang="ur-PK" b="1" dirty="0"/>
              <a:t>قیادت</a:t>
            </a:r>
          </a:p>
          <a:p>
            <a:r>
              <a:rPr lang="ur-PK" b="1" dirty="0"/>
              <a:t>تدریس</a:t>
            </a:r>
          </a:p>
          <a:p>
            <a:pPr marL="0" indent="0">
              <a:buNone/>
            </a:pPr>
            <a:r>
              <a:rPr lang="ur-PK" b="1" dirty="0"/>
              <a:t>نظم و ضبط کی نگرانی</a:t>
            </a:r>
          </a:p>
          <a:p>
            <a:pPr marL="0" indent="0">
              <a:buNone/>
            </a:pPr>
            <a:r>
              <a:rPr lang="ur-PK" b="1" dirty="0"/>
              <a:t>اوقات کی تقسیم</a:t>
            </a:r>
          </a:p>
          <a:p>
            <a:pPr marL="0" indent="0">
              <a:buNone/>
            </a:pPr>
            <a:r>
              <a:rPr lang="ur-PK" b="1" dirty="0" err="1"/>
              <a:t>صفاٰی</a:t>
            </a:r>
            <a:r>
              <a:rPr lang="ur-PK" b="1" dirty="0"/>
              <a:t> کی دیکھ بھا ل</a:t>
            </a:r>
          </a:p>
          <a:p>
            <a:pPr marL="0" indent="0">
              <a:buNone/>
            </a:pPr>
            <a:r>
              <a:rPr lang="ur-PK" b="1" dirty="0" err="1"/>
              <a:t>ھاسٹل</a:t>
            </a:r>
            <a:r>
              <a:rPr lang="ur-PK" b="1" dirty="0"/>
              <a:t> کا انتظام</a:t>
            </a:r>
            <a:endParaRPr lang="en-US" b="1" dirty="0"/>
          </a:p>
        </p:txBody>
      </p:sp>
    </p:spTree>
    <p:extLst>
      <p:ext uri="{BB962C8B-B14F-4D97-AF65-F5344CB8AC3E}">
        <p14:creationId xmlns:p14="http://schemas.microsoft.com/office/powerpoint/2010/main" val="347927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0A98EE-5570-41BD-ADCC-79A7B84AFE72}"/>
              </a:ext>
            </a:extLst>
          </p:cNvPr>
          <p:cNvSpPr>
            <a:spLocks noGrp="1"/>
          </p:cNvSpPr>
          <p:nvPr>
            <p:ph idx="1"/>
          </p:nvPr>
        </p:nvSpPr>
        <p:spPr>
          <a:xfrm>
            <a:off x="838200" y="887896"/>
            <a:ext cx="10515600" cy="5289067"/>
          </a:xfrm>
        </p:spPr>
        <p:txBody>
          <a:bodyPr>
            <a:normAutofit lnSpcReduction="10000"/>
          </a:bodyPr>
          <a:lstStyle/>
          <a:p>
            <a:pPr marL="0" indent="0" algn="ctr">
              <a:buNone/>
            </a:pPr>
            <a:r>
              <a:rPr lang="ur-PK" b="1" dirty="0"/>
              <a:t>استاد کی </a:t>
            </a:r>
            <a:r>
              <a:rPr lang="ur-PK" b="1" dirty="0" err="1"/>
              <a:t>زمہ</a:t>
            </a:r>
            <a:r>
              <a:rPr lang="ur-PK" b="1" dirty="0"/>
              <a:t> داری</a:t>
            </a:r>
          </a:p>
          <a:p>
            <a:pPr algn="just"/>
            <a:r>
              <a:rPr lang="ur-PK" b="1" i="0" u="none" strike="noStrike" dirty="0">
                <a:effectLst/>
                <a:latin typeface="urdufont"/>
                <a:hlinkClick r:id="rId2">
                  <a:extLst>
                    <a:ext uri="{A12FA001-AC4F-418D-AE19-62706E023703}">
                      <ahyp:hlinkClr xmlns:ahyp="http://schemas.microsoft.com/office/drawing/2018/hyperlinkcolor" val="tx"/>
                    </a:ext>
                  </a:extLst>
                </a:hlinkClick>
              </a:rPr>
              <a:t>نوجوانوں کی سرپرستی اور رہنمائی</a:t>
            </a:r>
            <a:endParaRPr lang="ur-PK" b="1" i="0" dirty="0">
              <a:effectLst/>
              <a:latin typeface="urdufont"/>
            </a:endParaRPr>
          </a:p>
          <a:p>
            <a:pPr algn="just"/>
            <a:r>
              <a:rPr lang="ur-PK" b="1" i="0" u="none" strike="noStrike" dirty="0">
                <a:effectLst/>
                <a:latin typeface="urdufont"/>
                <a:hlinkClick r:id="rId3">
                  <a:extLst>
                    <a:ext uri="{A12FA001-AC4F-418D-AE19-62706E023703}">
                      <ahyp:hlinkClr xmlns:ahyp="http://schemas.microsoft.com/office/drawing/2018/hyperlinkcolor" val="tx"/>
                    </a:ext>
                  </a:extLst>
                </a:hlinkClick>
              </a:rPr>
              <a:t>تدریس کا ذوق پیدا کرنا</a:t>
            </a:r>
            <a:endParaRPr lang="ur-PK" b="1" i="0" dirty="0">
              <a:effectLst/>
              <a:latin typeface="urdufont"/>
            </a:endParaRPr>
          </a:p>
          <a:p>
            <a:pPr algn="just"/>
            <a:r>
              <a:rPr lang="ur-PK" b="1" i="0" u="none" strike="noStrike" dirty="0">
                <a:effectLst/>
                <a:latin typeface="urdufont"/>
                <a:hlinkClick r:id="rId4">
                  <a:extLst>
                    <a:ext uri="{A12FA001-AC4F-418D-AE19-62706E023703}">
                      <ahyp:hlinkClr xmlns:ahyp="http://schemas.microsoft.com/office/drawing/2018/hyperlinkcolor" val="tx"/>
                    </a:ext>
                  </a:extLst>
                </a:hlinkClick>
              </a:rPr>
              <a:t>سبق کے لیے خصوصی تیاری</a:t>
            </a:r>
            <a:endParaRPr lang="ur-PK" b="1" i="0" dirty="0">
              <a:effectLst/>
              <a:latin typeface="urdufont"/>
            </a:endParaRPr>
          </a:p>
          <a:p>
            <a:pPr algn="just"/>
            <a:r>
              <a:rPr lang="ur-PK" b="1" i="0" u="none" strike="noStrike" dirty="0">
                <a:effectLst/>
                <a:latin typeface="urdufont"/>
                <a:hlinkClick r:id="rId5">
                  <a:extLst>
                    <a:ext uri="{A12FA001-AC4F-418D-AE19-62706E023703}">
                      <ahyp:hlinkClr xmlns:ahyp="http://schemas.microsoft.com/office/drawing/2018/hyperlinkcolor" val="tx"/>
                    </a:ext>
                  </a:extLst>
                </a:hlinkClick>
              </a:rPr>
              <a:t>امانت اور دیانت کی مثال</a:t>
            </a:r>
            <a:endParaRPr lang="ur-PK" b="1" i="0" dirty="0">
              <a:effectLst/>
              <a:latin typeface="urdufont"/>
            </a:endParaRPr>
          </a:p>
          <a:p>
            <a:pPr algn="just"/>
            <a:r>
              <a:rPr lang="ur-PK" b="1" i="0" u="none" strike="noStrike" dirty="0">
                <a:effectLst/>
                <a:latin typeface="urdufont"/>
                <a:hlinkClick r:id="rId6">
                  <a:extLst>
                    <a:ext uri="{A12FA001-AC4F-418D-AE19-62706E023703}">
                      <ahyp:hlinkClr xmlns:ahyp="http://schemas.microsoft.com/office/drawing/2018/hyperlinkcolor" val="tx"/>
                    </a:ext>
                  </a:extLst>
                </a:hlinkClick>
              </a:rPr>
              <a:t>تدریس میں سادگی اور ترتیب</a:t>
            </a:r>
            <a:endParaRPr lang="ur-PK" b="1" i="0" dirty="0">
              <a:effectLst/>
              <a:latin typeface="urdufont"/>
            </a:endParaRPr>
          </a:p>
          <a:p>
            <a:pPr algn="just"/>
            <a:r>
              <a:rPr lang="ur-PK" b="1" i="0" u="none" strike="noStrike" dirty="0">
                <a:effectLst/>
                <a:latin typeface="urdufont"/>
                <a:hlinkClick r:id="rId7">
                  <a:extLst>
                    <a:ext uri="{A12FA001-AC4F-418D-AE19-62706E023703}">
                      <ahyp:hlinkClr xmlns:ahyp="http://schemas.microsoft.com/office/drawing/2018/hyperlinkcolor" val="tx"/>
                    </a:ext>
                  </a:extLst>
                </a:hlinkClick>
              </a:rPr>
              <a:t>وقت کی منصوبہ بندی</a:t>
            </a:r>
            <a:endParaRPr lang="ur-PK" b="1" i="0" dirty="0">
              <a:effectLst/>
              <a:latin typeface="urdufont"/>
            </a:endParaRPr>
          </a:p>
          <a:p>
            <a:pPr algn="just"/>
            <a:r>
              <a:rPr lang="ur-PK" b="1" i="0" u="none" strike="noStrike" dirty="0">
                <a:effectLst/>
                <a:latin typeface="urdufont"/>
                <a:hlinkClick r:id="rId8">
                  <a:extLst>
                    <a:ext uri="{A12FA001-AC4F-418D-AE19-62706E023703}">
                      <ahyp:hlinkClr xmlns:ahyp="http://schemas.microsoft.com/office/drawing/2018/hyperlinkcolor" val="tx"/>
                    </a:ext>
                  </a:extLst>
                </a:hlinkClick>
              </a:rPr>
              <a:t>دین کا جامع تصور</a:t>
            </a:r>
            <a:endParaRPr lang="ur-PK" b="1" i="0" dirty="0">
              <a:effectLst/>
              <a:latin typeface="urdufont"/>
            </a:endParaRPr>
          </a:p>
          <a:p>
            <a:pPr algn="just"/>
            <a:r>
              <a:rPr lang="ur-PK" b="1" i="0" u="none" strike="noStrike" dirty="0">
                <a:effectLst/>
                <a:latin typeface="urdufont"/>
                <a:hlinkClick r:id="rId9">
                  <a:extLst>
                    <a:ext uri="{A12FA001-AC4F-418D-AE19-62706E023703}">
                      <ahyp:hlinkClr xmlns:ahyp="http://schemas.microsoft.com/office/drawing/2018/hyperlinkcolor" val="tx"/>
                    </a:ext>
                  </a:extLst>
                </a:hlinkClick>
              </a:rPr>
              <a:t>لوگوں کی ذہنی سطح کے مطابق گفتگو</a:t>
            </a:r>
            <a:endParaRPr lang="ur-PK" b="1" i="0" dirty="0">
              <a:effectLst/>
              <a:latin typeface="urdufont"/>
            </a:endParaRPr>
          </a:p>
          <a:p>
            <a:pPr algn="just"/>
            <a:r>
              <a:rPr lang="ur-PK" b="1" i="0" u="none" strike="noStrike" dirty="0">
                <a:effectLst/>
                <a:latin typeface="urdufont"/>
                <a:hlinkClick r:id="rId10">
                  <a:extLst>
                    <a:ext uri="{A12FA001-AC4F-418D-AE19-62706E023703}">
                      <ahyp:hlinkClr xmlns:ahyp="http://schemas.microsoft.com/office/drawing/2018/hyperlinkcolor" val="tx"/>
                    </a:ext>
                  </a:extLst>
                </a:hlinkClick>
              </a:rPr>
              <a:t>حالات زمانہ سے آگاہی</a:t>
            </a:r>
            <a:endParaRPr lang="ur-PK" b="1" i="0" dirty="0">
              <a:effectLst/>
              <a:latin typeface="urdufont"/>
            </a:endParaRPr>
          </a:p>
          <a:p>
            <a:pPr algn="just"/>
            <a:r>
              <a:rPr lang="ur-PK" b="1" i="0" u="none" strike="noStrike" dirty="0">
                <a:effectLst/>
                <a:latin typeface="urdufont"/>
                <a:hlinkClick r:id="rId11">
                  <a:extLst>
                    <a:ext uri="{A12FA001-AC4F-418D-AE19-62706E023703}">
                      <ahyp:hlinkClr xmlns:ahyp="http://schemas.microsoft.com/office/drawing/2018/hyperlinkcolor" val="tx"/>
                    </a:ext>
                  </a:extLst>
                </a:hlinkClick>
              </a:rPr>
              <a:t>نئی نسل کی تیاری</a:t>
            </a:r>
            <a:endParaRPr lang="ur-PK" b="1" i="0" dirty="0">
              <a:effectLst/>
              <a:latin typeface="urdufont"/>
            </a:endParaRPr>
          </a:p>
          <a:p>
            <a:endParaRPr lang="en-US" b="1" dirty="0"/>
          </a:p>
        </p:txBody>
      </p:sp>
    </p:spTree>
    <p:extLst>
      <p:ext uri="{BB962C8B-B14F-4D97-AF65-F5344CB8AC3E}">
        <p14:creationId xmlns:p14="http://schemas.microsoft.com/office/powerpoint/2010/main" val="3240270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696BE3-3908-4422-BD3B-2F5501607584}"/>
              </a:ext>
            </a:extLst>
          </p:cNvPr>
          <p:cNvSpPr>
            <a:spLocks noGrp="1"/>
          </p:cNvSpPr>
          <p:nvPr>
            <p:ph idx="1"/>
          </p:nvPr>
        </p:nvSpPr>
        <p:spPr>
          <a:xfrm>
            <a:off x="705679" y="1192696"/>
            <a:ext cx="10515600" cy="4638261"/>
          </a:xfrm>
        </p:spPr>
        <p:txBody>
          <a:bodyPr/>
          <a:lstStyle/>
          <a:p>
            <a:pPr marL="0" indent="0" algn="ctr">
              <a:buNone/>
            </a:pPr>
            <a:r>
              <a:rPr lang="ur-PK" b="1" i="0" dirty="0">
                <a:solidFill>
                  <a:srgbClr val="343434"/>
                </a:solidFill>
                <a:effectLst/>
                <a:latin typeface="adobe arabic"/>
              </a:rPr>
              <a:t>طالب علم</a:t>
            </a:r>
            <a:r>
              <a:rPr lang="ur-PK" b="1" dirty="0">
                <a:solidFill>
                  <a:srgbClr val="343434"/>
                </a:solidFill>
                <a:latin typeface="adobe arabic"/>
              </a:rPr>
              <a:t> کی ذمہ دادریاں</a:t>
            </a:r>
          </a:p>
          <a:p>
            <a:pPr algn="ctr"/>
            <a:r>
              <a:rPr lang="ur-PK" b="1" i="0" dirty="0">
                <a:solidFill>
                  <a:srgbClr val="343434"/>
                </a:solidFill>
                <a:effectLst/>
                <a:latin typeface="adobe arabic"/>
              </a:rPr>
              <a:t>ایک طالب علم کی سب سے اولین ذمہ داری علمی میدان میں ترقی کا حصول ہے</a:t>
            </a:r>
          </a:p>
          <a:p>
            <a:r>
              <a:rPr lang="ur-PK" b="1" dirty="0">
                <a:solidFill>
                  <a:srgbClr val="343434"/>
                </a:solidFill>
                <a:latin typeface="adobe arabic"/>
              </a:rPr>
              <a:t>ج</a:t>
            </a:r>
            <a:r>
              <a:rPr lang="ur-PK" b="1" i="0" dirty="0">
                <a:solidFill>
                  <a:srgbClr val="343434"/>
                </a:solidFill>
                <a:effectLst/>
                <a:latin typeface="adobe arabic"/>
              </a:rPr>
              <a:t>دید ٹیکنالوجی کا حصول</a:t>
            </a:r>
          </a:p>
          <a:p>
            <a:r>
              <a:rPr lang="ur-PK" b="1" i="0" dirty="0">
                <a:solidFill>
                  <a:srgbClr val="343434"/>
                </a:solidFill>
                <a:effectLst/>
                <a:latin typeface="adobe arabic"/>
              </a:rPr>
              <a:t>قران و سنت کا دامن مضبوطی سے تھام </a:t>
            </a:r>
            <a:r>
              <a:rPr lang="ur-PK" b="1" i="0" dirty="0" err="1">
                <a:solidFill>
                  <a:srgbClr val="343434"/>
                </a:solidFill>
                <a:effectLst/>
                <a:latin typeface="adobe arabic"/>
              </a:rPr>
              <a:t>کررکھیں</a:t>
            </a:r>
            <a:endParaRPr lang="ur-PK" b="1" i="0" dirty="0">
              <a:solidFill>
                <a:srgbClr val="343434"/>
              </a:solidFill>
              <a:effectLst/>
              <a:latin typeface="adobe arabic"/>
            </a:endParaRPr>
          </a:p>
          <a:p>
            <a:r>
              <a:rPr lang="ur-PK" b="1" i="0" dirty="0">
                <a:solidFill>
                  <a:srgbClr val="343434"/>
                </a:solidFill>
                <a:effectLst/>
                <a:latin typeface="adobe arabic"/>
              </a:rPr>
              <a:t>اچھے اخلاق کو اپنائیں</a:t>
            </a:r>
          </a:p>
          <a:p>
            <a:r>
              <a:rPr lang="ur-PK" b="1" dirty="0" err="1">
                <a:solidFill>
                  <a:srgbClr val="343434"/>
                </a:solidFill>
                <a:latin typeface="adobe arabic"/>
              </a:rPr>
              <a:t>اسا</a:t>
            </a:r>
            <a:r>
              <a:rPr lang="ur-PK" b="1" dirty="0">
                <a:solidFill>
                  <a:srgbClr val="343434"/>
                </a:solidFill>
                <a:latin typeface="adobe arabic"/>
              </a:rPr>
              <a:t> </a:t>
            </a:r>
            <a:r>
              <a:rPr lang="ur-PK" b="1" dirty="0" err="1">
                <a:solidFill>
                  <a:srgbClr val="343434"/>
                </a:solidFill>
                <a:latin typeface="adobe arabic"/>
              </a:rPr>
              <a:t>تزہ</a:t>
            </a:r>
            <a:r>
              <a:rPr lang="ur-PK" b="1" dirty="0">
                <a:solidFill>
                  <a:srgbClr val="343434"/>
                </a:solidFill>
                <a:latin typeface="adobe arabic"/>
              </a:rPr>
              <a:t> کا احترام کریں</a:t>
            </a:r>
          </a:p>
          <a:p>
            <a:r>
              <a:rPr lang="ur-PK" b="1" i="0" dirty="0">
                <a:solidFill>
                  <a:srgbClr val="343434"/>
                </a:solidFill>
                <a:effectLst/>
                <a:latin typeface="adobe arabic"/>
              </a:rPr>
              <a:t>نظم </a:t>
            </a:r>
            <a:r>
              <a:rPr lang="ur-PK" b="1" i="0" dirty="0" err="1">
                <a:solidFill>
                  <a:srgbClr val="343434"/>
                </a:solidFill>
                <a:effectLst/>
                <a:latin typeface="adobe arabic"/>
              </a:rPr>
              <a:t>وضبظ</a:t>
            </a:r>
            <a:r>
              <a:rPr lang="ur-PK" b="1" i="0" dirty="0">
                <a:solidFill>
                  <a:srgbClr val="343434"/>
                </a:solidFill>
                <a:effectLst/>
                <a:latin typeface="adobe arabic"/>
              </a:rPr>
              <a:t> کو اپنائیں  </a:t>
            </a:r>
          </a:p>
          <a:p>
            <a:endParaRPr lang="ur-PK" b="1" i="0" dirty="0">
              <a:solidFill>
                <a:srgbClr val="343434"/>
              </a:solidFill>
              <a:effectLst/>
              <a:latin typeface="adobe arabic"/>
            </a:endParaRPr>
          </a:p>
          <a:p>
            <a:endParaRPr lang="ur-PK" b="1" i="0" dirty="0">
              <a:solidFill>
                <a:srgbClr val="343434"/>
              </a:solidFill>
              <a:effectLst/>
              <a:latin typeface="adobe arabic"/>
            </a:endParaRPr>
          </a:p>
          <a:p>
            <a:endParaRPr lang="ur-PK" b="1" i="0" dirty="0">
              <a:solidFill>
                <a:srgbClr val="343434"/>
              </a:solidFill>
              <a:effectLst/>
              <a:latin typeface="adobe arabic"/>
            </a:endParaRPr>
          </a:p>
          <a:p>
            <a:endParaRPr lang="ur-PK" b="1" i="0" dirty="0">
              <a:solidFill>
                <a:srgbClr val="343434"/>
              </a:solidFill>
              <a:effectLst/>
              <a:latin typeface="adobe arabic"/>
            </a:endParaRPr>
          </a:p>
          <a:p>
            <a:endParaRPr lang="ur-PK" b="1" i="0" dirty="0">
              <a:solidFill>
                <a:srgbClr val="343434"/>
              </a:solidFill>
              <a:effectLst/>
              <a:latin typeface="adobe arabic"/>
            </a:endParaRPr>
          </a:p>
          <a:p>
            <a:endParaRPr lang="ur-PK" b="1" i="0" dirty="0">
              <a:solidFill>
                <a:srgbClr val="343434"/>
              </a:solidFill>
              <a:effectLst/>
              <a:latin typeface="adobe arabic"/>
            </a:endParaRPr>
          </a:p>
          <a:p>
            <a:endParaRPr lang="ur-PK" b="1" i="0" dirty="0">
              <a:solidFill>
                <a:srgbClr val="343434"/>
              </a:solidFill>
              <a:effectLst/>
              <a:latin typeface="adobe arabic"/>
            </a:endParaRPr>
          </a:p>
          <a:p>
            <a:endParaRPr lang="en-US" dirty="0"/>
          </a:p>
        </p:txBody>
      </p:sp>
    </p:spTree>
    <p:extLst>
      <p:ext uri="{BB962C8B-B14F-4D97-AF65-F5344CB8AC3E}">
        <p14:creationId xmlns:p14="http://schemas.microsoft.com/office/powerpoint/2010/main" val="3316206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شمول مقام دار 2">
            <a:extLst>
              <a:ext uri="{FF2B5EF4-FFF2-40B4-BE49-F238E27FC236}">
                <a16:creationId xmlns:a16="http://schemas.microsoft.com/office/drawing/2014/main" id="{D8B58F19-2B20-4457-B53E-50F03766978E}"/>
              </a:ext>
            </a:extLst>
          </p:cNvPr>
          <p:cNvSpPr>
            <a:spLocks noGrp="1"/>
          </p:cNvSpPr>
          <p:nvPr>
            <p:ph idx="1"/>
          </p:nvPr>
        </p:nvSpPr>
        <p:spPr>
          <a:xfrm>
            <a:off x="838200" y="1162594"/>
            <a:ext cx="10515600" cy="4840641"/>
          </a:xfrm>
        </p:spPr>
        <p:txBody>
          <a:bodyPr/>
          <a:lstStyle/>
          <a:p>
            <a:pPr marL="0" indent="0" algn="ctr">
              <a:buNone/>
            </a:pPr>
            <a:r>
              <a:rPr lang="ur-PK" sz="2800" b="1" dirty="0">
                <a:effectLst/>
                <a:latin typeface="Calibri" panose="020F0502020204030204" pitchFamily="34" charset="0"/>
                <a:ea typeface="Calibri" panose="020F0502020204030204" pitchFamily="34" charset="0"/>
                <a:cs typeface="+mj-cs"/>
              </a:rPr>
              <a:t>کردار سازی </a:t>
            </a:r>
            <a:r>
              <a:rPr lang="en-US" sz="2800" b="1" dirty="0">
                <a:effectLst/>
                <a:latin typeface="Calibri" panose="020F0502020204030204" pitchFamily="34" charset="0"/>
                <a:ea typeface="Calibri" panose="020F0502020204030204" pitchFamily="34" charset="0"/>
                <a:cs typeface="+mj-cs"/>
              </a:rPr>
              <a:t>/</a:t>
            </a:r>
            <a:r>
              <a:rPr lang="ur-PK" sz="2800" b="1" dirty="0">
                <a:effectLst/>
                <a:latin typeface="Calibri" panose="020F0502020204030204" pitchFamily="34" charset="0"/>
                <a:ea typeface="Calibri" panose="020F0502020204030204" pitchFamily="34" charset="0"/>
                <a:cs typeface="+mj-cs"/>
              </a:rPr>
              <a:t> تعلیم </a:t>
            </a:r>
            <a:r>
              <a:rPr lang="ur-PK" sz="2800" b="1" dirty="0" err="1">
                <a:effectLst/>
                <a:latin typeface="Calibri" panose="020F0502020204030204" pitchFamily="34" charset="0"/>
                <a:ea typeface="Calibri" panose="020F0502020204030204" pitchFamily="34" charset="0"/>
                <a:cs typeface="+mj-cs"/>
              </a:rPr>
              <a:t>وتربیت</a:t>
            </a:r>
            <a:r>
              <a:rPr lang="ur-PK" sz="2800" b="1" dirty="0">
                <a:effectLst/>
                <a:latin typeface="Calibri" panose="020F0502020204030204" pitchFamily="34" charset="0"/>
                <a:ea typeface="Calibri" panose="020F0502020204030204" pitchFamily="34" charset="0"/>
                <a:cs typeface="+mj-cs"/>
              </a:rPr>
              <a:t> میں اسلامیات کا کردار</a:t>
            </a:r>
          </a:p>
          <a:p>
            <a:r>
              <a:rPr lang="ur-PK" b="1" dirty="0">
                <a:latin typeface="Calibri" panose="020F0502020204030204" pitchFamily="34" charset="0"/>
                <a:ea typeface="Calibri" panose="020F0502020204030204" pitchFamily="34" charset="0"/>
                <a:cs typeface="+mj-cs"/>
              </a:rPr>
              <a:t>ہمارے </a:t>
            </a:r>
            <a:r>
              <a:rPr lang="ur-PK" b="1" i="0" dirty="0">
                <a:solidFill>
                  <a:srgbClr val="0B0B0C"/>
                </a:solidFill>
                <a:effectLst/>
                <a:latin typeface="jameel noori nastaleeq"/>
              </a:rPr>
              <a:t>نبی </a:t>
            </a:r>
            <a:r>
              <a:rPr lang="ur-PK" b="1" i="0" dirty="0" err="1">
                <a:solidFill>
                  <a:srgbClr val="0B0B0C"/>
                </a:solidFill>
                <a:effectLst/>
                <a:latin typeface="jameel noori nastaleeq"/>
              </a:rPr>
              <a:t>صلی</a:t>
            </a:r>
            <a:r>
              <a:rPr lang="ur-PK" b="1" i="0" dirty="0">
                <a:solidFill>
                  <a:srgbClr val="0B0B0C"/>
                </a:solidFill>
                <a:effectLst/>
                <a:latin typeface="jameel noori nastaleeq"/>
              </a:rPr>
              <a:t> اللہ </a:t>
            </a:r>
            <a:r>
              <a:rPr lang="ur-PK" b="1" i="0" dirty="0" err="1">
                <a:solidFill>
                  <a:srgbClr val="0B0B0C"/>
                </a:solidFill>
                <a:effectLst/>
                <a:latin typeface="jameel noori nastaleeq"/>
              </a:rPr>
              <a:t>علیہ</a:t>
            </a:r>
            <a:r>
              <a:rPr lang="ur-PK" b="1" i="0" dirty="0">
                <a:solidFill>
                  <a:srgbClr val="0B0B0C"/>
                </a:solidFill>
                <a:effectLst/>
                <a:latin typeface="jameel noori nastaleeq"/>
              </a:rPr>
              <a:t> </a:t>
            </a:r>
            <a:r>
              <a:rPr lang="ur-PK" b="1" i="0" dirty="0" err="1">
                <a:solidFill>
                  <a:srgbClr val="0B0B0C"/>
                </a:solidFill>
                <a:effectLst/>
                <a:latin typeface="jameel noori nastaleeq"/>
              </a:rPr>
              <a:t>وسلم</a:t>
            </a:r>
            <a:r>
              <a:rPr lang="ur-PK" b="1" i="0" dirty="0">
                <a:solidFill>
                  <a:srgbClr val="0B0B0C"/>
                </a:solidFill>
                <a:effectLst/>
                <a:latin typeface="jameel noori nastaleeq"/>
              </a:rPr>
              <a:t> نے تعلیم و تربیت کے فرائض مسجد میں انجام دئیے</a:t>
            </a:r>
          </a:p>
          <a:p>
            <a:r>
              <a:rPr lang="ur-PK" b="1" i="0" dirty="0">
                <a:solidFill>
                  <a:srgbClr val="0B0B0C"/>
                </a:solidFill>
                <a:effectLst/>
                <a:latin typeface="jameel noori nastaleeq"/>
              </a:rPr>
              <a:t>تعلیم کو واپس مسجد میں لایا جا ے </a:t>
            </a:r>
            <a:r>
              <a:rPr lang="ur-PK" b="1" dirty="0">
                <a:solidFill>
                  <a:srgbClr val="0B0B0C"/>
                </a:solidFill>
                <a:latin typeface="jameel noori nastaleeq"/>
              </a:rPr>
              <a:t>بچے کی تربیت کی </a:t>
            </a:r>
            <a:r>
              <a:rPr lang="ur-PK" b="1" dirty="0" err="1">
                <a:solidFill>
                  <a:srgbClr val="0B0B0C"/>
                </a:solidFill>
                <a:latin typeface="jameel noori nastaleeq"/>
              </a:rPr>
              <a:t>ابتداء</a:t>
            </a:r>
            <a:r>
              <a:rPr lang="ur-PK" b="1" dirty="0">
                <a:solidFill>
                  <a:srgbClr val="0B0B0C"/>
                </a:solidFill>
                <a:latin typeface="jameel noori nastaleeq"/>
              </a:rPr>
              <a:t> میں مسجد سے کی جا ۓ</a:t>
            </a:r>
          </a:p>
          <a:p>
            <a:r>
              <a:rPr lang="ur-PK" sz="2800" b="1" dirty="0">
                <a:solidFill>
                  <a:srgbClr val="0B0B0C"/>
                </a:solidFill>
                <a:effectLst/>
                <a:latin typeface="jameel noori nastaleeq"/>
                <a:ea typeface="Calibri" panose="020F0502020204030204" pitchFamily="34" charset="0"/>
                <a:cs typeface="+mj-cs"/>
              </a:rPr>
              <a:t>اسلام </a:t>
            </a:r>
            <a:r>
              <a:rPr lang="ur-PK" sz="2800" b="1" dirty="0" err="1">
                <a:solidFill>
                  <a:srgbClr val="0B0B0C"/>
                </a:solidFill>
                <a:effectLst/>
                <a:latin typeface="jameel noori nastaleeq"/>
                <a:ea typeface="Calibri" panose="020F0502020204030204" pitchFamily="34" charset="0"/>
                <a:cs typeface="+mj-cs"/>
              </a:rPr>
              <a:t>نےفرد</a:t>
            </a:r>
            <a:r>
              <a:rPr lang="ur-PK" sz="2800" b="1" dirty="0">
                <a:solidFill>
                  <a:srgbClr val="0B0B0C"/>
                </a:solidFill>
                <a:effectLst/>
                <a:latin typeface="jameel noori nastaleeq"/>
                <a:ea typeface="Calibri" panose="020F0502020204030204" pitchFamily="34" charset="0"/>
                <a:cs typeface="+mj-cs"/>
              </a:rPr>
              <a:t> کی تکمیل کے </a:t>
            </a:r>
            <a:r>
              <a:rPr lang="ur-PK" sz="2800" b="1" dirty="0" err="1">
                <a:solidFill>
                  <a:srgbClr val="0B0B0C"/>
                </a:solidFill>
                <a:effectLst/>
                <a:latin typeface="jameel noori nastaleeq"/>
                <a:ea typeface="Calibri" panose="020F0502020204030204" pitchFamily="34" charset="0"/>
                <a:cs typeface="+mj-cs"/>
              </a:rPr>
              <a:t>ل</a:t>
            </a:r>
            <a:r>
              <a:rPr lang="ur-PK" b="1" dirty="0" err="1">
                <a:solidFill>
                  <a:srgbClr val="0B0B0C"/>
                </a:solidFill>
                <a:latin typeface="jameel noori nastaleeq"/>
                <a:ea typeface="Calibri" panose="020F0502020204030204" pitchFamily="34" charset="0"/>
                <a:cs typeface="+mj-cs"/>
              </a:rPr>
              <a:t>یےاس</a:t>
            </a:r>
            <a:r>
              <a:rPr lang="ur-PK" b="1" dirty="0">
                <a:solidFill>
                  <a:srgbClr val="0B0B0C"/>
                </a:solidFill>
                <a:latin typeface="jameel noori nastaleeq"/>
                <a:ea typeface="Calibri" panose="020F0502020204030204" pitchFamily="34" charset="0"/>
                <a:cs typeface="+mj-cs"/>
              </a:rPr>
              <a:t> مقام کو مر </a:t>
            </a:r>
            <a:r>
              <a:rPr lang="ur-PK" b="1" dirty="0" err="1">
                <a:solidFill>
                  <a:srgbClr val="0B0B0C"/>
                </a:solidFill>
                <a:latin typeface="jameel noori nastaleeq"/>
                <a:ea typeface="Calibri" panose="020F0502020204030204" pitchFamily="34" charset="0"/>
                <a:cs typeface="+mj-cs"/>
              </a:rPr>
              <a:t>کز</a:t>
            </a:r>
            <a:r>
              <a:rPr lang="ur-PK" b="1" dirty="0">
                <a:solidFill>
                  <a:srgbClr val="0B0B0C"/>
                </a:solidFill>
                <a:latin typeface="jameel noori nastaleeq"/>
                <a:ea typeface="Calibri" panose="020F0502020204030204" pitchFamily="34" charset="0"/>
                <a:cs typeface="+mj-cs"/>
              </a:rPr>
              <a:t> بنا یا </a:t>
            </a:r>
            <a:r>
              <a:rPr lang="ur-PK" b="1" dirty="0" err="1">
                <a:solidFill>
                  <a:srgbClr val="0B0B0C"/>
                </a:solidFill>
                <a:latin typeface="jameel noori nastaleeq"/>
                <a:ea typeface="Calibri" panose="020F0502020204030204" pitchFamily="34" charset="0"/>
                <a:cs typeface="+mj-cs"/>
              </a:rPr>
              <a:t>ھے</a:t>
            </a:r>
            <a:r>
              <a:rPr lang="ur-PK" b="1" dirty="0">
                <a:solidFill>
                  <a:srgbClr val="0B0B0C"/>
                </a:solidFill>
                <a:latin typeface="jameel noori nastaleeq"/>
                <a:ea typeface="Calibri" panose="020F0502020204030204" pitchFamily="34" charset="0"/>
                <a:cs typeface="+mj-cs"/>
              </a:rPr>
              <a:t> </a:t>
            </a:r>
          </a:p>
          <a:p>
            <a:r>
              <a:rPr lang="ur-PK" b="0" i="0" dirty="0">
                <a:solidFill>
                  <a:srgbClr val="444444"/>
                </a:solidFill>
                <a:effectLst/>
                <a:latin typeface="jameel noori nastaleeq"/>
              </a:rPr>
              <a:t>اسلام میں عبادات اور معاملات کو بنیادی اہمیت حاصل ہے، اسی طرح یہ </a:t>
            </a:r>
            <a:r>
              <a:rPr lang="ur-PK" b="0" i="0" dirty="0" err="1">
                <a:solidFill>
                  <a:srgbClr val="444444"/>
                </a:solidFill>
                <a:effectLst/>
                <a:latin typeface="jameel noori nastaleeq"/>
              </a:rPr>
              <a:t>حسنِ</a:t>
            </a:r>
            <a:r>
              <a:rPr lang="ur-PK" b="0" i="0" dirty="0">
                <a:solidFill>
                  <a:srgbClr val="444444"/>
                </a:solidFill>
                <a:effectLst/>
                <a:latin typeface="jameel noori nastaleeq"/>
              </a:rPr>
              <a:t> اخلاق اور کردار سازی کو بنیادی اہمیت دیتا ہے</a:t>
            </a:r>
            <a:endParaRPr lang="ur-PK" sz="2800" b="1" dirty="0">
              <a:effectLst/>
              <a:latin typeface="Calibri" panose="020F0502020204030204" pitchFamily="34" charset="0"/>
              <a:ea typeface="Calibri" panose="020F0502020204030204" pitchFamily="34" charset="0"/>
              <a:cs typeface="+mj-cs"/>
            </a:endParaRPr>
          </a:p>
          <a:p>
            <a:endParaRPr lang="ur-PK" sz="2800" b="1" dirty="0">
              <a:effectLst/>
              <a:latin typeface="Calibri" panose="020F0502020204030204" pitchFamily="34" charset="0"/>
              <a:ea typeface="Calibri" panose="020F0502020204030204" pitchFamily="34" charset="0"/>
              <a:cs typeface="+mj-cs"/>
            </a:endParaRPr>
          </a:p>
          <a:p>
            <a:pPr marL="0" indent="0">
              <a:buNone/>
            </a:pPr>
            <a:endParaRPr lang="ur-PK" dirty="0"/>
          </a:p>
        </p:txBody>
      </p:sp>
    </p:spTree>
    <p:extLst>
      <p:ext uri="{BB962C8B-B14F-4D97-AF65-F5344CB8AC3E}">
        <p14:creationId xmlns:p14="http://schemas.microsoft.com/office/powerpoint/2010/main" val="150815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24FC05-E48B-4E66-8A11-C5692D521A6C}"/>
              </a:ext>
            </a:extLst>
          </p:cNvPr>
          <p:cNvSpPr>
            <a:spLocks noGrp="1"/>
          </p:cNvSpPr>
          <p:nvPr>
            <p:ph idx="1"/>
          </p:nvPr>
        </p:nvSpPr>
        <p:spPr>
          <a:xfrm>
            <a:off x="838200" y="967410"/>
            <a:ext cx="10515600" cy="4253947"/>
          </a:xfrm>
        </p:spPr>
        <p:txBody>
          <a:bodyPr/>
          <a:lstStyle/>
          <a:p>
            <a:r>
              <a:rPr lang="ur-PK" b="0" i="0" dirty="0">
                <a:solidFill>
                  <a:srgbClr val="444444"/>
                </a:solidFill>
                <a:effectLst/>
                <a:latin typeface="jameel noori nastaleeq"/>
              </a:rPr>
              <a:t> قومی </a:t>
            </a:r>
            <a:r>
              <a:rPr lang="ur-PK" b="0" i="0" dirty="0" err="1">
                <a:solidFill>
                  <a:srgbClr val="444444"/>
                </a:solidFill>
                <a:effectLst/>
                <a:latin typeface="jameel noori nastaleeq"/>
              </a:rPr>
              <a:t>اوربین</a:t>
            </a:r>
            <a:r>
              <a:rPr lang="ur-PK" b="0" i="0" dirty="0">
                <a:solidFill>
                  <a:srgbClr val="444444"/>
                </a:solidFill>
                <a:effectLst/>
                <a:latin typeface="jameel noori nastaleeq"/>
              </a:rPr>
              <a:t> </a:t>
            </a:r>
            <a:r>
              <a:rPr lang="ur-PK" b="0" i="0" dirty="0" err="1">
                <a:solidFill>
                  <a:srgbClr val="444444"/>
                </a:solidFill>
                <a:effectLst/>
                <a:latin typeface="jameel noori nastaleeq"/>
              </a:rPr>
              <a:t>الاقوامی</a:t>
            </a:r>
            <a:r>
              <a:rPr lang="ur-PK" b="0" i="0" dirty="0">
                <a:solidFill>
                  <a:srgbClr val="444444"/>
                </a:solidFill>
                <a:effectLst/>
                <a:latin typeface="jameel noori nastaleeq"/>
              </a:rPr>
              <a:t> سطح پر پوری دنیا میں فسادو بگاڑ برپا ہے، </a:t>
            </a:r>
          </a:p>
          <a:p>
            <a:r>
              <a:rPr lang="ur-PK" b="0" i="0" dirty="0">
                <a:solidFill>
                  <a:srgbClr val="444444"/>
                </a:solidFill>
                <a:effectLst/>
                <a:latin typeface="jameel noori nastaleeq"/>
              </a:rPr>
              <a:t>امن و امان کا خو ن کیا جا رہا ہے، کمزوروں پر </a:t>
            </a:r>
            <a:r>
              <a:rPr lang="ur-PK" b="0" i="0" dirty="0" err="1">
                <a:solidFill>
                  <a:srgbClr val="444444"/>
                </a:solidFill>
                <a:effectLst/>
                <a:latin typeface="jameel noori nastaleeq"/>
              </a:rPr>
              <a:t>شہہ</a:t>
            </a:r>
            <a:r>
              <a:rPr lang="ur-PK" b="0" i="0" dirty="0">
                <a:solidFill>
                  <a:srgbClr val="444444"/>
                </a:solidFill>
                <a:effectLst/>
                <a:latin typeface="jameel noori nastaleeq"/>
              </a:rPr>
              <a:t> زوروں کا ظلم، عورتوں کے حقوق کی پامالی، معصوموں </a:t>
            </a:r>
            <a:r>
              <a:rPr lang="ur-PK" b="0" i="0" dirty="0" err="1">
                <a:solidFill>
                  <a:srgbClr val="444444"/>
                </a:solidFill>
                <a:effectLst/>
                <a:latin typeface="jameel noori nastaleeq"/>
              </a:rPr>
              <a:t>اوربے</a:t>
            </a:r>
            <a:r>
              <a:rPr lang="ur-PK" b="0" i="0" dirty="0">
                <a:solidFill>
                  <a:srgbClr val="444444"/>
                </a:solidFill>
                <a:effectLst/>
                <a:latin typeface="jameel noori nastaleeq"/>
              </a:rPr>
              <a:t> گناہ لوگوں کو سلاخوں کے پیچھے ڈالا جا رہا ہے۔ جمہوریت کے نام پر قوم کی قوم تباہ </a:t>
            </a:r>
            <a:r>
              <a:rPr lang="ur-PK" b="0" i="0" dirty="0" err="1">
                <a:solidFill>
                  <a:srgbClr val="444444"/>
                </a:solidFill>
                <a:effectLst/>
                <a:latin typeface="jameel noori nastaleeq"/>
              </a:rPr>
              <a:t>وبرباد</a:t>
            </a:r>
            <a:r>
              <a:rPr lang="ur-PK" b="0" i="0" dirty="0">
                <a:solidFill>
                  <a:srgbClr val="444444"/>
                </a:solidFill>
                <a:effectLst/>
                <a:latin typeface="jameel noori nastaleeq"/>
              </a:rPr>
              <a:t> کی جا رہی ہے۔ ہر طرف انتشار اور ظلم و </a:t>
            </a:r>
            <a:r>
              <a:rPr lang="ur-PK" b="0" i="0" dirty="0" err="1">
                <a:solidFill>
                  <a:srgbClr val="444444"/>
                </a:solidFill>
                <a:effectLst/>
                <a:latin typeface="jameel noori nastaleeq"/>
              </a:rPr>
              <a:t>تشددکا</a:t>
            </a:r>
            <a:r>
              <a:rPr lang="ur-PK" b="0" i="0" dirty="0">
                <a:solidFill>
                  <a:srgbClr val="444444"/>
                </a:solidFill>
                <a:effectLst/>
                <a:latin typeface="jameel noori nastaleeq"/>
              </a:rPr>
              <a:t> بازار گرم ہے۔ خود ساختہ قوانین بے </a:t>
            </a:r>
            <a:r>
              <a:rPr lang="ur-PK" b="0" i="0" dirty="0" err="1">
                <a:solidFill>
                  <a:srgbClr val="444444"/>
                </a:solidFill>
                <a:effectLst/>
                <a:latin typeface="jameel noori nastaleeq"/>
              </a:rPr>
              <a:t>معنیٰ</a:t>
            </a:r>
            <a:r>
              <a:rPr lang="ur-PK" b="0" i="0" dirty="0">
                <a:solidFill>
                  <a:srgbClr val="444444"/>
                </a:solidFill>
                <a:effectLst/>
                <a:latin typeface="jameel noori nastaleeq"/>
              </a:rPr>
              <a:t> اور بے وزن ہیں۔ نہ ہی ان قوانین و ضوابط میں استحکام و پائداری ہوتی ہے۔</a:t>
            </a:r>
            <a:endParaRPr lang="en-US" dirty="0"/>
          </a:p>
        </p:txBody>
      </p:sp>
    </p:spTree>
    <p:extLst>
      <p:ext uri="{BB962C8B-B14F-4D97-AF65-F5344CB8AC3E}">
        <p14:creationId xmlns:p14="http://schemas.microsoft.com/office/powerpoint/2010/main" val="204798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987532-7511-4C81-B7D5-A207E66CC234}"/>
              </a:ext>
            </a:extLst>
          </p:cNvPr>
          <p:cNvSpPr>
            <a:spLocks noGrp="1"/>
          </p:cNvSpPr>
          <p:nvPr>
            <p:ph idx="1"/>
          </p:nvPr>
        </p:nvSpPr>
        <p:spPr>
          <a:xfrm>
            <a:off x="838200" y="887897"/>
            <a:ext cx="10515600" cy="5075582"/>
          </a:xfrm>
        </p:spPr>
        <p:txBody>
          <a:bodyPr/>
          <a:lstStyle/>
          <a:p>
            <a:r>
              <a:rPr lang="ur-PK" b="0" i="0" dirty="0" err="1">
                <a:solidFill>
                  <a:srgbClr val="222222"/>
                </a:solidFill>
                <a:effectLst/>
                <a:latin typeface="NafeesWeb"/>
              </a:rPr>
              <a:t>للہ</a:t>
            </a:r>
            <a:r>
              <a:rPr lang="ur-PK" b="0" i="0" dirty="0">
                <a:solidFill>
                  <a:srgbClr val="222222"/>
                </a:solidFill>
                <a:effectLst/>
                <a:latin typeface="NafeesWeb"/>
              </a:rPr>
              <a:t> تعالی نے جتنے بھی انبیا اس کرہ ارض پر بھیجے سب کے </a:t>
            </a:r>
            <a:r>
              <a:rPr lang="ur-PK" b="0" i="0" dirty="0" err="1">
                <a:solidFill>
                  <a:srgbClr val="222222"/>
                </a:solidFill>
                <a:effectLst/>
                <a:latin typeface="NafeesWeb"/>
              </a:rPr>
              <a:t>پیشِ</a:t>
            </a:r>
            <a:r>
              <a:rPr lang="ur-PK" b="0" i="0" dirty="0">
                <a:solidFill>
                  <a:srgbClr val="222222"/>
                </a:solidFill>
                <a:effectLst/>
                <a:latin typeface="NafeesWeb"/>
              </a:rPr>
              <a:t> نظر انسانوں کی زندگیوں کو سنوارنا اور ان کا </a:t>
            </a:r>
            <a:r>
              <a:rPr lang="ur-PK" b="0" i="0" dirty="0" err="1">
                <a:solidFill>
                  <a:srgbClr val="222222"/>
                </a:solidFill>
                <a:effectLst/>
                <a:latin typeface="NafeesWeb"/>
              </a:rPr>
              <a:t>تزکیہ</a:t>
            </a:r>
            <a:r>
              <a:rPr lang="ur-PK" b="0" i="0" dirty="0">
                <a:solidFill>
                  <a:srgbClr val="222222"/>
                </a:solidFill>
                <a:effectLst/>
                <a:latin typeface="NafeesWeb"/>
              </a:rPr>
              <a:t> نفس کرنا </a:t>
            </a:r>
            <a:r>
              <a:rPr lang="ur-PK" b="0" i="0" dirty="0" err="1">
                <a:solidFill>
                  <a:srgbClr val="222222"/>
                </a:solidFill>
                <a:effectLst/>
                <a:latin typeface="NafeesWeb"/>
              </a:rPr>
              <a:t>رہاہے</a:t>
            </a:r>
            <a:endParaRPr lang="ur-PK" b="0" i="0" dirty="0">
              <a:solidFill>
                <a:srgbClr val="222222"/>
              </a:solidFill>
              <a:effectLst/>
              <a:latin typeface="NafeesWeb"/>
            </a:endParaRPr>
          </a:p>
          <a:p>
            <a:r>
              <a:rPr lang="ur-PK" b="0" i="0" dirty="0">
                <a:solidFill>
                  <a:srgbClr val="222222"/>
                </a:solidFill>
                <a:effectLst/>
                <a:latin typeface="NafeesWeb"/>
              </a:rPr>
              <a:t>۔ خود حضور نبی </a:t>
            </a:r>
            <a:r>
              <a:rPr lang="ur-PK" b="0" i="0" dirty="0" err="1">
                <a:solidFill>
                  <a:srgbClr val="222222"/>
                </a:solidFill>
                <a:effectLst/>
                <a:latin typeface="NafeesWeb"/>
              </a:rPr>
              <a:t>کریمﷺ</a:t>
            </a:r>
            <a:r>
              <a:rPr lang="ur-PK" b="0" i="0" dirty="0">
                <a:solidFill>
                  <a:srgbClr val="222222"/>
                </a:solidFill>
                <a:effectLst/>
                <a:latin typeface="NafeesWeb"/>
              </a:rPr>
              <a:t> کے فرائض منصبی کا ذکر کرتے </a:t>
            </a:r>
            <a:r>
              <a:rPr lang="ur-PK" b="0" i="0" dirty="0" err="1">
                <a:solidFill>
                  <a:srgbClr val="222222"/>
                </a:solidFill>
                <a:effectLst/>
                <a:latin typeface="NafeesWeb"/>
              </a:rPr>
              <a:t>ہوئے</a:t>
            </a:r>
            <a:r>
              <a:rPr lang="ur-PK" b="0" i="0" dirty="0">
                <a:solidFill>
                  <a:srgbClr val="222222"/>
                </a:solidFill>
                <a:effectLst/>
                <a:latin typeface="NafeesWeb"/>
              </a:rPr>
              <a:t> </a:t>
            </a:r>
            <a:r>
              <a:rPr lang="ur-PK" b="0" i="0" dirty="0" err="1">
                <a:solidFill>
                  <a:srgbClr val="222222"/>
                </a:solidFill>
                <a:effectLst/>
                <a:latin typeface="NafeesWeb"/>
              </a:rPr>
              <a:t>قرآن</a:t>
            </a:r>
            <a:r>
              <a:rPr lang="ur-PK" b="0" i="0" dirty="0">
                <a:solidFill>
                  <a:srgbClr val="222222"/>
                </a:solidFill>
                <a:effectLst/>
                <a:latin typeface="NafeesWeb"/>
              </a:rPr>
              <a:t> میں مختلف </a:t>
            </a:r>
            <a:r>
              <a:rPr lang="ur-PK" b="0" i="0" dirty="0" err="1">
                <a:solidFill>
                  <a:srgbClr val="222222"/>
                </a:solidFill>
                <a:effectLst/>
                <a:latin typeface="NafeesWeb"/>
              </a:rPr>
              <a:t>مقامات</a:t>
            </a:r>
            <a:r>
              <a:rPr lang="ur-PK" b="0" i="0" dirty="0">
                <a:solidFill>
                  <a:srgbClr val="222222"/>
                </a:solidFill>
                <a:effectLst/>
                <a:latin typeface="NafeesWeb"/>
              </a:rPr>
              <a:t> پر جو افعال بیان کیے </a:t>
            </a:r>
            <a:r>
              <a:rPr lang="ur-PK" b="0" i="0" dirty="0" err="1">
                <a:solidFill>
                  <a:srgbClr val="222222"/>
                </a:solidFill>
                <a:effectLst/>
                <a:latin typeface="NafeesWeb"/>
              </a:rPr>
              <a:t>گئے</a:t>
            </a:r>
            <a:r>
              <a:rPr lang="ur-PK" b="0" i="0" dirty="0">
                <a:solidFill>
                  <a:srgbClr val="222222"/>
                </a:solidFill>
                <a:effectLst/>
                <a:latin typeface="NafeesWeb"/>
              </a:rPr>
              <a:t> ہیں وہ یہ ہیں</a:t>
            </a:r>
          </a:p>
          <a:p>
            <a:r>
              <a:rPr lang="ur-PK" b="0" i="0" dirty="0">
                <a:solidFill>
                  <a:srgbClr val="222222"/>
                </a:solidFill>
                <a:effectLst/>
                <a:latin typeface="NafeesWeb"/>
              </a:rPr>
              <a:t> کہ </a:t>
            </a:r>
            <a:r>
              <a:rPr lang="ur-PK" b="0" i="0" dirty="0" err="1">
                <a:solidFill>
                  <a:srgbClr val="222222"/>
                </a:solidFill>
                <a:effectLst/>
                <a:latin typeface="NafeesWeb"/>
              </a:rPr>
              <a:t>آپ</a:t>
            </a:r>
            <a:r>
              <a:rPr lang="ur-PK" b="0" i="0" dirty="0">
                <a:solidFill>
                  <a:srgbClr val="222222"/>
                </a:solidFill>
                <a:effectLst/>
                <a:latin typeface="NafeesWeb"/>
              </a:rPr>
              <a:t> ﷺ انسانوں پر اللہ کی </a:t>
            </a:r>
            <a:r>
              <a:rPr lang="ur-PK" b="0" i="0" dirty="0" err="1">
                <a:solidFill>
                  <a:srgbClr val="222222"/>
                </a:solidFill>
                <a:effectLst/>
                <a:latin typeface="NafeesWeb"/>
              </a:rPr>
              <a:t>آیات</a:t>
            </a:r>
            <a:r>
              <a:rPr lang="ur-PK" b="0" i="0" dirty="0">
                <a:solidFill>
                  <a:srgbClr val="222222"/>
                </a:solidFill>
                <a:effectLst/>
                <a:latin typeface="NafeesWeb"/>
              </a:rPr>
              <a:t> تلاوت کرتے ہیں، کتاب </a:t>
            </a:r>
            <a:r>
              <a:rPr lang="ur-PK" b="0" i="0" dirty="0" err="1">
                <a:solidFill>
                  <a:srgbClr val="222222"/>
                </a:solidFill>
                <a:effectLst/>
                <a:latin typeface="NafeesWeb"/>
              </a:rPr>
              <a:t>وحکمت</a:t>
            </a:r>
            <a:r>
              <a:rPr lang="ur-PK" b="0" i="0" dirty="0">
                <a:solidFill>
                  <a:srgbClr val="222222"/>
                </a:solidFill>
                <a:effectLst/>
                <a:latin typeface="NafeesWeb"/>
              </a:rPr>
              <a:t> (دانائی) کی تعلیم دیتے ہیں اور ان کا </a:t>
            </a:r>
            <a:r>
              <a:rPr lang="ur-PK" b="0" i="0" dirty="0" err="1">
                <a:solidFill>
                  <a:srgbClr val="222222"/>
                </a:solidFill>
                <a:effectLst/>
                <a:latin typeface="NafeesWeb"/>
              </a:rPr>
              <a:t>تزکیہ</a:t>
            </a:r>
            <a:r>
              <a:rPr lang="ur-PK" b="0" i="0" dirty="0">
                <a:solidFill>
                  <a:srgbClr val="222222"/>
                </a:solidFill>
                <a:effectLst/>
                <a:latin typeface="NafeesWeb"/>
              </a:rPr>
              <a:t> کرتے ہیں یعنی ان کی زندگیوں کو سنوارتے ہیں۔</a:t>
            </a:r>
            <a:endParaRPr lang="ur-PK" dirty="0">
              <a:solidFill>
                <a:srgbClr val="222222"/>
              </a:solidFill>
              <a:latin typeface="NafeesWeb"/>
            </a:endParaRPr>
          </a:p>
          <a:p>
            <a:r>
              <a:rPr lang="ur-PK" b="0" i="0" dirty="0">
                <a:solidFill>
                  <a:srgbClr val="222222"/>
                </a:solidFill>
                <a:effectLst/>
                <a:latin typeface="NafeesWeb"/>
              </a:rPr>
              <a:t> </a:t>
            </a:r>
            <a:r>
              <a:rPr lang="ur-PK" b="0" i="0" dirty="0" err="1">
                <a:solidFill>
                  <a:srgbClr val="222222"/>
                </a:solidFill>
                <a:effectLst/>
                <a:latin typeface="NafeesWeb"/>
              </a:rPr>
              <a:t>قرآن</a:t>
            </a:r>
            <a:r>
              <a:rPr lang="ur-PK" b="0" i="0" dirty="0">
                <a:solidFill>
                  <a:srgbClr val="222222"/>
                </a:solidFill>
                <a:effectLst/>
                <a:latin typeface="NafeesWeb"/>
              </a:rPr>
              <a:t> </a:t>
            </a:r>
            <a:r>
              <a:rPr lang="ur-PK" b="0" i="0" dirty="0" err="1">
                <a:solidFill>
                  <a:srgbClr val="222222"/>
                </a:solidFill>
                <a:effectLst/>
                <a:latin typeface="NafeesWeb"/>
              </a:rPr>
              <a:t>وسنت</a:t>
            </a:r>
            <a:r>
              <a:rPr lang="ur-PK" b="0" i="0" dirty="0">
                <a:solidFill>
                  <a:srgbClr val="222222"/>
                </a:solidFill>
                <a:effectLst/>
                <a:latin typeface="NafeesWeb"/>
              </a:rPr>
              <a:t> کردار سازی کی تعلیم کی نہ صرف بنیاد فراہم کرتے ہیں بلکہ عملی رہنمائی بھی ہمیں وہیں سے ملتی ہے۔</a:t>
            </a:r>
          </a:p>
          <a:p>
            <a:r>
              <a:rPr lang="ur-PK" b="0" i="0" dirty="0">
                <a:solidFill>
                  <a:srgbClr val="222222"/>
                </a:solidFill>
                <a:effectLst/>
                <a:latin typeface="NafeesWeb"/>
              </a:rPr>
              <a:t> اس لیے ضروری ہے کہ مسلمان کو معاشرے میں </a:t>
            </a:r>
            <a:r>
              <a:rPr lang="ur-PK" b="0" i="0" dirty="0" err="1">
                <a:solidFill>
                  <a:srgbClr val="222222"/>
                </a:solidFill>
                <a:effectLst/>
                <a:latin typeface="NafeesWeb"/>
              </a:rPr>
              <a:t>قرآن</a:t>
            </a:r>
            <a:r>
              <a:rPr lang="ur-PK" b="0" i="0" dirty="0">
                <a:solidFill>
                  <a:srgbClr val="222222"/>
                </a:solidFill>
                <a:effectLst/>
                <a:latin typeface="NafeesWeb"/>
              </a:rPr>
              <a:t> و سنت کی تعلیمات کو کردار سازی کے نصاب کی بنیاد بنایا </a:t>
            </a:r>
            <a:r>
              <a:rPr lang="ur-PK" b="0" i="0" dirty="0" err="1">
                <a:solidFill>
                  <a:srgbClr val="222222"/>
                </a:solidFill>
                <a:effectLst/>
                <a:latin typeface="NafeesWeb"/>
              </a:rPr>
              <a:t>جائے</a:t>
            </a:r>
            <a:r>
              <a:rPr lang="ur-PK" b="0" i="0" dirty="0">
                <a:solidFill>
                  <a:srgbClr val="222222"/>
                </a:solidFill>
                <a:effectLst/>
                <a:latin typeface="NafeesWeb"/>
              </a:rPr>
              <a:t>۔</a:t>
            </a:r>
            <a:endParaRPr lang="en-US" dirty="0"/>
          </a:p>
        </p:txBody>
      </p:sp>
    </p:spTree>
    <p:extLst>
      <p:ext uri="{BB962C8B-B14F-4D97-AF65-F5344CB8AC3E}">
        <p14:creationId xmlns:p14="http://schemas.microsoft.com/office/powerpoint/2010/main" val="892145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0F0B22-790B-4008-B472-9AD544F84EFC}"/>
              </a:ext>
            </a:extLst>
          </p:cNvPr>
          <p:cNvSpPr>
            <a:spLocks noGrp="1"/>
          </p:cNvSpPr>
          <p:nvPr>
            <p:ph idx="1"/>
          </p:nvPr>
        </p:nvSpPr>
        <p:spPr/>
        <p:txBody>
          <a:bodyPr/>
          <a:lstStyle/>
          <a:p>
            <a:r>
              <a:rPr lang="ur-PK" b="0" i="0" dirty="0" err="1">
                <a:solidFill>
                  <a:srgbClr val="222222"/>
                </a:solidFill>
                <a:effectLst/>
                <a:latin typeface="NafeesWeb"/>
              </a:rPr>
              <a:t>قرآن</a:t>
            </a:r>
            <a:r>
              <a:rPr lang="ur-PK" b="0" i="0" dirty="0">
                <a:solidFill>
                  <a:srgbClr val="222222"/>
                </a:solidFill>
                <a:effectLst/>
                <a:latin typeface="NafeesWeb"/>
              </a:rPr>
              <a:t> کریم کے چار حقوق بیان کیے ہیں</a:t>
            </a:r>
          </a:p>
          <a:p>
            <a:r>
              <a:rPr lang="ur-PK" b="0" i="0" dirty="0">
                <a:solidFill>
                  <a:srgbClr val="222222"/>
                </a:solidFill>
                <a:effectLst/>
                <a:latin typeface="NafeesWeb"/>
              </a:rPr>
              <a:t>۱۔ </a:t>
            </a:r>
            <a:r>
              <a:rPr lang="ur-PK" b="0" i="0" dirty="0" err="1">
                <a:solidFill>
                  <a:srgbClr val="222222"/>
                </a:solidFill>
                <a:effectLst/>
                <a:latin typeface="NafeesWeb"/>
              </a:rPr>
              <a:t>قرآن</a:t>
            </a:r>
            <a:r>
              <a:rPr lang="ur-PK" b="0" i="0" dirty="0">
                <a:solidFill>
                  <a:srgbClr val="222222"/>
                </a:solidFill>
                <a:effectLst/>
                <a:latin typeface="NafeesWeb"/>
              </a:rPr>
              <a:t> کی درست تلاوت</a:t>
            </a:r>
            <a:br>
              <a:rPr lang="ur-PK" dirty="0"/>
            </a:br>
            <a:r>
              <a:rPr lang="ur-PK" b="0" i="0" dirty="0">
                <a:solidFill>
                  <a:srgbClr val="222222"/>
                </a:solidFill>
                <a:effectLst/>
                <a:latin typeface="NafeesWeb"/>
              </a:rPr>
              <a:t>۲۔ </a:t>
            </a:r>
            <a:r>
              <a:rPr lang="ur-PK" b="0" i="0" dirty="0" err="1">
                <a:solidFill>
                  <a:srgbClr val="222222"/>
                </a:solidFill>
                <a:effectLst/>
                <a:latin typeface="NafeesWeb"/>
              </a:rPr>
              <a:t>قرآن</a:t>
            </a:r>
            <a:r>
              <a:rPr lang="ur-PK" b="0" i="0" dirty="0">
                <a:solidFill>
                  <a:srgbClr val="222222"/>
                </a:solidFill>
                <a:effectLst/>
                <a:latin typeface="NafeesWeb"/>
              </a:rPr>
              <a:t> کا فہم</a:t>
            </a:r>
            <a:br>
              <a:rPr lang="ur-PK" dirty="0"/>
            </a:br>
            <a:r>
              <a:rPr lang="ur-PK" b="0" i="0" dirty="0">
                <a:solidFill>
                  <a:srgbClr val="222222"/>
                </a:solidFill>
                <a:effectLst/>
                <a:latin typeface="NafeesWeb"/>
              </a:rPr>
              <a:t>۳۔ </a:t>
            </a:r>
            <a:r>
              <a:rPr lang="ur-PK" b="0" i="0" dirty="0" err="1">
                <a:solidFill>
                  <a:srgbClr val="222222"/>
                </a:solidFill>
                <a:effectLst/>
                <a:latin typeface="NafeesWeb"/>
              </a:rPr>
              <a:t>قرآن</a:t>
            </a:r>
            <a:r>
              <a:rPr lang="ur-PK" b="0" i="0" dirty="0">
                <a:solidFill>
                  <a:srgbClr val="222222"/>
                </a:solidFill>
                <a:effectLst/>
                <a:latin typeface="NafeesWeb"/>
              </a:rPr>
              <a:t> پر عمل (انفرادی و اجتماعی)</a:t>
            </a:r>
            <a:br>
              <a:rPr lang="ur-PK" dirty="0"/>
            </a:br>
            <a:r>
              <a:rPr lang="ur-PK" b="0" i="0" dirty="0">
                <a:solidFill>
                  <a:srgbClr val="222222"/>
                </a:solidFill>
                <a:effectLst/>
                <a:latin typeface="NafeesWeb"/>
              </a:rPr>
              <a:t>۴۔ </a:t>
            </a:r>
            <a:r>
              <a:rPr lang="ur-PK" b="0" i="0" dirty="0" err="1">
                <a:solidFill>
                  <a:srgbClr val="222222"/>
                </a:solidFill>
                <a:effectLst/>
                <a:latin typeface="NafeesWeb"/>
              </a:rPr>
              <a:t>قرآن</a:t>
            </a:r>
            <a:r>
              <a:rPr lang="ur-PK" b="0" i="0" dirty="0">
                <a:solidFill>
                  <a:srgbClr val="222222"/>
                </a:solidFill>
                <a:effectLst/>
                <a:latin typeface="NafeesWeb"/>
              </a:rPr>
              <a:t> کا ابلاغ</a:t>
            </a:r>
            <a:endParaRPr lang="en-US" dirty="0"/>
          </a:p>
        </p:txBody>
      </p:sp>
    </p:spTree>
    <p:extLst>
      <p:ext uri="{BB962C8B-B14F-4D97-AF65-F5344CB8AC3E}">
        <p14:creationId xmlns:p14="http://schemas.microsoft.com/office/powerpoint/2010/main" val="3298589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2E88F5-01E0-4555-8E7B-BF18AF1ECD86}"/>
              </a:ext>
            </a:extLst>
          </p:cNvPr>
          <p:cNvSpPr>
            <a:spLocks noGrp="1"/>
          </p:cNvSpPr>
          <p:nvPr>
            <p:ph idx="1"/>
          </p:nvPr>
        </p:nvSpPr>
        <p:spPr>
          <a:xfrm>
            <a:off x="838200" y="1232452"/>
            <a:ext cx="10515600" cy="4944511"/>
          </a:xfrm>
        </p:spPr>
        <p:txBody>
          <a:bodyPr/>
          <a:lstStyle/>
          <a:p>
            <a:pPr marL="0" indent="0" algn="ctr">
              <a:buNone/>
            </a:pPr>
            <a:r>
              <a:rPr lang="ur-PK" sz="3200" b="1" dirty="0">
                <a:effectLst/>
                <a:latin typeface="Calibri" panose="020F0502020204030204" pitchFamily="34" charset="0"/>
                <a:ea typeface="Calibri" panose="020F0502020204030204" pitchFamily="34" charset="0"/>
              </a:rPr>
              <a:t>قرآن پاک اور اسوہ حسنہ کی روشنی میں تعلیم </a:t>
            </a:r>
            <a:r>
              <a:rPr lang="ur-PK" sz="3200" b="1" dirty="0" err="1">
                <a:effectLst/>
                <a:latin typeface="Calibri" panose="020F0502020204030204" pitchFamily="34" charset="0"/>
                <a:ea typeface="Calibri" panose="020F0502020204030204" pitchFamily="34" charset="0"/>
              </a:rPr>
              <a:t>وتربیت</a:t>
            </a:r>
            <a:endParaRPr lang="ur-PK" dirty="0"/>
          </a:p>
          <a:p>
            <a:r>
              <a:rPr lang="ur-PK" b="0" i="0" dirty="0">
                <a:solidFill>
                  <a:srgbClr val="434343"/>
                </a:solidFill>
                <a:effectLst/>
                <a:latin typeface="Jameel Noori Nastaleeq"/>
              </a:rPr>
              <a:t> سیرت نبوی ﷺ نے قرآن و سنت کی تعلیمات اور اسوہ حسنہ کی صورت میں ان کا حل چودہ سو سال قبل ہی عطا فرما دیا تھا</a:t>
            </a:r>
          </a:p>
          <a:p>
            <a:r>
              <a:rPr lang="ur-PK" b="0" i="0" dirty="0">
                <a:solidFill>
                  <a:srgbClr val="434343"/>
                </a:solidFill>
                <a:effectLst/>
                <a:latin typeface="Jameel Noori Nastaleeq"/>
              </a:rPr>
              <a:t>۔  یوں تو ہماری زندگی کے لئے رہنما اصول نبی کریم ﷺ کی سیرت مبارک میں بھر پور ہیں لیکن وہ </a:t>
            </a:r>
            <a:r>
              <a:rPr lang="ur-PK" b="0" i="0" dirty="0" err="1">
                <a:solidFill>
                  <a:srgbClr val="434343"/>
                </a:solidFill>
                <a:effectLst/>
                <a:latin typeface="Jameel Noori Nastaleeq"/>
              </a:rPr>
              <a:t>نقات</a:t>
            </a:r>
            <a:r>
              <a:rPr lang="ur-PK" b="0" i="0" dirty="0">
                <a:solidFill>
                  <a:srgbClr val="434343"/>
                </a:solidFill>
                <a:effectLst/>
                <a:latin typeface="Jameel Noori Nastaleeq"/>
              </a:rPr>
              <a:t> جو قابل توجہ ہیں اور جس کی وضاحت ضروری ہے وہ درجہ ذیل ہیں</a:t>
            </a:r>
          </a:p>
          <a:p>
            <a:r>
              <a:rPr lang="ur-PK" b="1" i="0" dirty="0">
                <a:solidFill>
                  <a:srgbClr val="434343"/>
                </a:solidFill>
                <a:effectLst/>
                <a:latin typeface="Jameel Noori Nastaleeq"/>
              </a:rPr>
              <a:t> فلاح انسانیت</a:t>
            </a:r>
          </a:p>
          <a:p>
            <a:r>
              <a:rPr lang="ur-PK" b="1" i="0" dirty="0">
                <a:solidFill>
                  <a:srgbClr val="434343"/>
                </a:solidFill>
                <a:effectLst/>
                <a:latin typeface="Jameel Noori Nastaleeq"/>
              </a:rPr>
              <a:t>اجتماعیت</a:t>
            </a:r>
          </a:p>
          <a:p>
            <a:r>
              <a:rPr lang="ur-PK" b="1" i="0" dirty="0">
                <a:solidFill>
                  <a:srgbClr val="434343"/>
                </a:solidFill>
                <a:effectLst/>
                <a:latin typeface="Jameel Noori Nastaleeq"/>
              </a:rPr>
              <a:t>مساوات و اعتدال</a:t>
            </a:r>
            <a:endParaRPr lang="en-US" b="1" dirty="0"/>
          </a:p>
        </p:txBody>
      </p:sp>
    </p:spTree>
    <p:extLst>
      <p:ext uri="{BB962C8B-B14F-4D97-AF65-F5344CB8AC3E}">
        <p14:creationId xmlns:p14="http://schemas.microsoft.com/office/powerpoint/2010/main" val="3620379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FCDB44-87C4-4456-9D2E-95E76A2B1491}"/>
              </a:ext>
            </a:extLst>
          </p:cNvPr>
          <p:cNvSpPr>
            <a:spLocks noGrp="1"/>
          </p:cNvSpPr>
          <p:nvPr>
            <p:ph idx="1"/>
          </p:nvPr>
        </p:nvSpPr>
        <p:spPr>
          <a:xfrm>
            <a:off x="838200" y="1073426"/>
            <a:ext cx="10515600" cy="4333461"/>
          </a:xfrm>
        </p:spPr>
        <p:txBody>
          <a:bodyPr>
            <a:normAutofit lnSpcReduction="10000"/>
          </a:bodyPr>
          <a:lstStyle/>
          <a:p>
            <a:r>
              <a:rPr lang="ur-PK" b="1" i="0" dirty="0">
                <a:solidFill>
                  <a:srgbClr val="434343"/>
                </a:solidFill>
                <a:effectLst/>
                <a:latin typeface="Jameel Noori Nastaleeq"/>
              </a:rPr>
              <a:t> عدل و انصاف</a:t>
            </a:r>
          </a:p>
          <a:p>
            <a:r>
              <a:rPr lang="ur-PK" b="1" i="0" dirty="0">
                <a:solidFill>
                  <a:srgbClr val="434343"/>
                </a:solidFill>
                <a:effectLst/>
                <a:latin typeface="Jameel Noori Nastaleeq"/>
              </a:rPr>
              <a:t>انسداد </a:t>
            </a:r>
            <a:r>
              <a:rPr lang="ur-PK" b="1" i="0" dirty="0" err="1">
                <a:solidFill>
                  <a:srgbClr val="434343"/>
                </a:solidFill>
                <a:effectLst/>
                <a:latin typeface="Jameel Noori Nastaleeq"/>
              </a:rPr>
              <a:t>رشوت</a:t>
            </a:r>
            <a:endParaRPr lang="ur-PK" b="1" i="0" dirty="0">
              <a:solidFill>
                <a:srgbClr val="434343"/>
              </a:solidFill>
              <a:effectLst/>
              <a:latin typeface="Jameel Noori Nastaleeq"/>
            </a:endParaRPr>
          </a:p>
          <a:p>
            <a:r>
              <a:rPr lang="ur-PK" b="1" i="0" dirty="0">
                <a:solidFill>
                  <a:srgbClr val="434343"/>
                </a:solidFill>
                <a:effectLst/>
                <a:latin typeface="Jameel Noori Nastaleeq"/>
              </a:rPr>
              <a:t>عورتوں کے حقوق</a:t>
            </a:r>
          </a:p>
          <a:p>
            <a:r>
              <a:rPr lang="ur-PK" b="1" i="0" dirty="0">
                <a:solidFill>
                  <a:srgbClr val="434343"/>
                </a:solidFill>
                <a:effectLst/>
                <a:latin typeface="Jameel Noori Nastaleeq"/>
              </a:rPr>
              <a:t> تعلیم </a:t>
            </a:r>
            <a:r>
              <a:rPr lang="ur-PK" b="1" i="0" dirty="0" err="1">
                <a:solidFill>
                  <a:srgbClr val="434343"/>
                </a:solidFill>
                <a:effectLst/>
                <a:latin typeface="Jameel Noori Nastaleeq"/>
              </a:rPr>
              <a:t>نسواں</a:t>
            </a:r>
            <a:r>
              <a:rPr lang="ur-PK" b="1" i="0" dirty="0">
                <a:solidFill>
                  <a:srgbClr val="434343"/>
                </a:solidFill>
                <a:effectLst/>
                <a:latin typeface="Jameel Noori Nastaleeq"/>
              </a:rPr>
              <a:t> یا عورتوں کی تعلیم</a:t>
            </a:r>
          </a:p>
          <a:p>
            <a:r>
              <a:rPr lang="ur-PK" b="1" i="0" dirty="0">
                <a:solidFill>
                  <a:srgbClr val="434343"/>
                </a:solidFill>
                <a:effectLst/>
                <a:latin typeface="Jameel Noori Nastaleeq"/>
              </a:rPr>
              <a:t>انسداد جرائم</a:t>
            </a:r>
          </a:p>
          <a:p>
            <a:r>
              <a:rPr lang="ur-PK" b="1" i="0" dirty="0">
                <a:solidFill>
                  <a:srgbClr val="434343"/>
                </a:solidFill>
                <a:effectLst/>
                <a:latin typeface="Jameel Noori Nastaleeq"/>
              </a:rPr>
              <a:t> اقلیتوں سے سلوک</a:t>
            </a:r>
          </a:p>
          <a:p>
            <a:r>
              <a:rPr lang="ur-PK" b="1" i="0" dirty="0">
                <a:solidFill>
                  <a:srgbClr val="434343"/>
                </a:solidFill>
                <a:effectLst/>
                <a:latin typeface="Jameel Noori Nastaleeq"/>
              </a:rPr>
              <a:t> معاشی نظام</a:t>
            </a:r>
          </a:p>
          <a:p>
            <a:r>
              <a:rPr lang="ur-PK" b="1" i="0" dirty="0">
                <a:solidFill>
                  <a:srgbClr val="434343"/>
                </a:solidFill>
                <a:effectLst/>
                <a:latin typeface="Jameel Noori Nastaleeq"/>
              </a:rPr>
              <a:t> احتساب</a:t>
            </a:r>
          </a:p>
          <a:p>
            <a:r>
              <a:rPr lang="ur-PK" b="1" i="0" dirty="0">
                <a:solidFill>
                  <a:srgbClr val="434343"/>
                </a:solidFill>
                <a:effectLst/>
                <a:latin typeface="Jameel Noori Nastaleeq"/>
              </a:rPr>
              <a:t> دہشت گردی</a:t>
            </a:r>
            <a:endParaRPr lang="en-US" b="1" dirty="0"/>
          </a:p>
        </p:txBody>
      </p:sp>
    </p:spTree>
    <p:extLst>
      <p:ext uri="{BB962C8B-B14F-4D97-AF65-F5344CB8AC3E}">
        <p14:creationId xmlns:p14="http://schemas.microsoft.com/office/powerpoint/2010/main" val="3160012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98501-16A1-454C-9191-BCDC67304BF9}"/>
              </a:ext>
            </a:extLst>
          </p:cNvPr>
          <p:cNvSpPr>
            <a:spLocks noGrp="1"/>
          </p:cNvSpPr>
          <p:nvPr>
            <p:ph idx="1"/>
          </p:nvPr>
        </p:nvSpPr>
        <p:spPr>
          <a:xfrm>
            <a:off x="838200" y="1166191"/>
            <a:ext cx="10515600" cy="5010772"/>
          </a:xfrm>
        </p:spPr>
        <p:txBody>
          <a:bodyPr/>
          <a:lstStyle/>
          <a:p>
            <a:r>
              <a:rPr lang="ur-PK" b="1" i="0" dirty="0">
                <a:solidFill>
                  <a:srgbClr val="434343"/>
                </a:solidFill>
                <a:effectLst/>
                <a:latin typeface="Jameel Noori Nastaleeq"/>
              </a:rPr>
              <a:t>آپ ﷺ نے افراد کی تربیت کے لئے جن باتوں کو سب سے زیادہ اہمیت دی اور جن کو کردار کی پختگی کے لئے لازم قرار دیا ان کو درجہ ذیل عنوانات میں تقسیم کیا جاتا ہے</a:t>
            </a:r>
            <a:br>
              <a:rPr lang="ur-PK" b="1" dirty="0"/>
            </a:br>
            <a:r>
              <a:rPr lang="ur-PK" b="1" i="0" dirty="0">
                <a:solidFill>
                  <a:srgbClr val="434343"/>
                </a:solidFill>
                <a:effectLst/>
                <a:latin typeface="Jameel Noori Nastaleeq"/>
              </a:rPr>
              <a:t>1: علم</a:t>
            </a:r>
            <a:br>
              <a:rPr lang="ur-PK" b="1" dirty="0"/>
            </a:br>
            <a:r>
              <a:rPr lang="ur-PK" b="1" i="0" dirty="0">
                <a:solidFill>
                  <a:srgbClr val="434343"/>
                </a:solidFill>
                <a:effectLst/>
                <a:latin typeface="Jameel Noori Nastaleeq"/>
              </a:rPr>
              <a:t>2: اخلاق</a:t>
            </a:r>
            <a:br>
              <a:rPr lang="ur-PK" b="1" dirty="0"/>
            </a:br>
            <a:r>
              <a:rPr lang="ur-PK" b="1" i="0" dirty="0">
                <a:solidFill>
                  <a:srgbClr val="434343"/>
                </a:solidFill>
                <a:effectLst/>
                <a:latin typeface="Jameel Noori Nastaleeq"/>
              </a:rPr>
              <a:t>3: اخوت و درگزر</a:t>
            </a:r>
            <a:br>
              <a:rPr lang="ur-PK" b="1" dirty="0"/>
            </a:br>
            <a:r>
              <a:rPr lang="ur-PK" b="1" i="0" dirty="0">
                <a:solidFill>
                  <a:srgbClr val="434343"/>
                </a:solidFill>
                <a:effectLst/>
                <a:latin typeface="Jameel Noori Nastaleeq"/>
              </a:rPr>
              <a:t>4: صداقت و امانتداری</a:t>
            </a:r>
            <a:br>
              <a:rPr lang="ur-PK" b="1" dirty="0"/>
            </a:br>
            <a:r>
              <a:rPr lang="ur-PK" b="1" i="0" dirty="0">
                <a:solidFill>
                  <a:srgbClr val="434343"/>
                </a:solidFill>
                <a:effectLst/>
                <a:latin typeface="Jameel Noori Nastaleeq"/>
              </a:rPr>
              <a:t>5: عفو و درگزر</a:t>
            </a:r>
            <a:endParaRPr lang="en-US" b="1" dirty="0"/>
          </a:p>
        </p:txBody>
      </p:sp>
    </p:spTree>
    <p:extLst>
      <p:ext uri="{BB962C8B-B14F-4D97-AF65-F5344CB8AC3E}">
        <p14:creationId xmlns:p14="http://schemas.microsoft.com/office/powerpoint/2010/main" val="118190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38F9A0-DDC9-407C-88C3-4B234E54E995}"/>
              </a:ext>
            </a:extLst>
          </p:cNvPr>
          <p:cNvSpPr>
            <a:spLocks noGrp="1"/>
          </p:cNvSpPr>
          <p:nvPr>
            <p:ph idx="1"/>
          </p:nvPr>
        </p:nvSpPr>
        <p:spPr>
          <a:xfrm>
            <a:off x="838200" y="1232452"/>
            <a:ext cx="10515600" cy="4944511"/>
          </a:xfrm>
        </p:spPr>
        <p:txBody>
          <a:bodyPr>
            <a:normAutofit/>
          </a:bodyPr>
          <a:lstStyle/>
          <a:p>
            <a:pPr algn="ctr"/>
            <a:r>
              <a:rPr lang="ur-PK" b="1" dirty="0">
                <a:effectLst/>
                <a:latin typeface="Calibri" panose="020F0502020204030204" pitchFamily="34" charset="0"/>
                <a:ea typeface="Calibri" panose="020F0502020204030204" pitchFamily="34" charset="0"/>
                <a:cs typeface="Arial" panose="020B0604020202020204" pitchFamily="34" charset="0"/>
              </a:rPr>
              <a:t>معلم اسلامیات کے اوصاف</a:t>
            </a:r>
            <a:endParaRPr lang="en-US" b="1" dirty="0">
              <a:effectLst/>
              <a:latin typeface="Calibri" panose="020F0502020204030204" pitchFamily="34" charset="0"/>
              <a:ea typeface="Calibri" panose="020F0502020204030204" pitchFamily="34" charset="0"/>
              <a:cs typeface="Arial" panose="020B0604020202020204" pitchFamily="34" charset="0"/>
            </a:endParaRPr>
          </a:p>
          <a:p>
            <a:r>
              <a:rPr lang="ur-PK" b="1" i="0" dirty="0">
                <a:solidFill>
                  <a:srgbClr val="333333"/>
                </a:solidFill>
                <a:effectLst/>
                <a:latin typeface="Jameel Noori Nastaleeq"/>
                <a:cs typeface="+mj-cs"/>
              </a:rPr>
              <a:t>لیکن مسلم معاشرے میں استاد کو انتہائی عزت کی نگاہ سے دیکھا جاتا تھا۔ اس حوالے سے ہمارے پاس ایک کامل راہ نمائی معلم انسانیت حضرت محمد مصطفی ﷺ کے اسوہ حسنہ کی صورت میں موجود ہے۔</a:t>
            </a:r>
            <a:endParaRPr lang="en-US" b="1" i="0" dirty="0">
              <a:solidFill>
                <a:srgbClr val="333333"/>
              </a:solidFill>
              <a:effectLst/>
              <a:latin typeface="Jameel Noori Nastaleeq"/>
              <a:cs typeface="+mj-cs"/>
            </a:endParaRPr>
          </a:p>
          <a:p>
            <a:r>
              <a:rPr lang="ur-PK" b="1" i="0" dirty="0" err="1">
                <a:solidFill>
                  <a:srgbClr val="333333"/>
                </a:solidFill>
                <a:effectLst/>
                <a:latin typeface="Jameel Noori Nastaleeq"/>
                <a:cs typeface="+mj-cs"/>
              </a:rPr>
              <a:t>اﷲ</a:t>
            </a:r>
            <a:r>
              <a:rPr lang="ur-PK" b="1" i="0" dirty="0">
                <a:solidFill>
                  <a:srgbClr val="333333"/>
                </a:solidFill>
                <a:effectLst/>
                <a:latin typeface="Jameel Noori Nastaleeq"/>
                <a:cs typeface="+mj-cs"/>
              </a:rPr>
              <a:t> </a:t>
            </a:r>
            <a:r>
              <a:rPr lang="ur-PK" b="1" i="0" dirty="0" err="1">
                <a:solidFill>
                  <a:srgbClr val="333333"/>
                </a:solidFill>
                <a:effectLst/>
                <a:latin typeface="Jameel Noori Nastaleeq"/>
                <a:cs typeface="+mj-cs"/>
              </a:rPr>
              <a:t>تعالیٰ</a:t>
            </a:r>
            <a:r>
              <a:rPr lang="ur-PK" b="1" i="0" dirty="0">
                <a:solidFill>
                  <a:srgbClr val="333333"/>
                </a:solidFill>
                <a:effectLst/>
                <a:latin typeface="Jameel Noori Nastaleeq"/>
                <a:cs typeface="+mj-cs"/>
              </a:rPr>
              <a:t> نے جتنے بھی پیغمبر مبعوث </a:t>
            </a:r>
            <a:r>
              <a:rPr lang="ur-PK" b="1" i="0" dirty="0" err="1">
                <a:solidFill>
                  <a:srgbClr val="333333"/>
                </a:solidFill>
                <a:effectLst/>
                <a:latin typeface="Jameel Noori Nastaleeq"/>
                <a:cs typeface="+mj-cs"/>
              </a:rPr>
              <a:t>فرمائے</a:t>
            </a:r>
            <a:r>
              <a:rPr lang="ur-PK" b="1" i="0" dirty="0">
                <a:solidFill>
                  <a:srgbClr val="333333"/>
                </a:solidFill>
                <a:effectLst/>
                <a:latin typeface="Jameel Noori Nastaleeq"/>
                <a:cs typeface="+mj-cs"/>
              </a:rPr>
              <a:t> وہ سب معلم تھے۔ معلم کا سب سے بڑا منصب تدریس ہے</a:t>
            </a:r>
            <a:r>
              <a:rPr lang="ur-PK" b="0" i="0" dirty="0">
                <a:solidFill>
                  <a:srgbClr val="333333"/>
                </a:solidFill>
                <a:effectLst/>
                <a:latin typeface="Jameel Noori Nastaleeq"/>
              </a:rPr>
              <a:t>،</a:t>
            </a:r>
            <a:endParaRPr lang="en-US" b="1" i="0" dirty="0">
              <a:solidFill>
                <a:srgbClr val="333333"/>
              </a:solidFill>
              <a:effectLst/>
              <a:latin typeface="Jameel Noori Nastaleeq"/>
            </a:endParaRPr>
          </a:p>
          <a:p>
            <a:r>
              <a:rPr lang="ur-PK" b="0" i="0" dirty="0">
                <a:solidFill>
                  <a:srgbClr val="333333"/>
                </a:solidFill>
                <a:effectLst/>
                <a:latin typeface="Jameel Noori Nastaleeq"/>
              </a:rPr>
              <a:t>چھا اور بڑا استاد خود اعتماد ہوتا ہے </a:t>
            </a:r>
            <a:endParaRPr lang="en-US" b="0" i="0" dirty="0">
              <a:solidFill>
                <a:srgbClr val="333333"/>
              </a:solidFill>
              <a:effectLst/>
              <a:latin typeface="Jameel Noori Nastaleeq"/>
            </a:endParaRPr>
          </a:p>
          <a:p>
            <a:r>
              <a:rPr lang="ur-PK" b="0" i="0" dirty="0">
                <a:solidFill>
                  <a:srgbClr val="333333"/>
                </a:solidFill>
                <a:effectLst/>
                <a:latin typeface="Jameel Noori Nastaleeq"/>
              </a:rPr>
              <a:t>اچھا استاد وعدے کا پکا اور پاس دار ہوتا ہے</a:t>
            </a:r>
            <a:endParaRPr lang="en-US" b="0" i="0" dirty="0">
              <a:solidFill>
                <a:srgbClr val="333333"/>
              </a:solidFill>
              <a:effectLst/>
              <a:latin typeface="Jameel Noori Nastaleeq"/>
            </a:endParaRPr>
          </a:p>
          <a:p>
            <a:r>
              <a:rPr lang="ur-PK" b="0" i="0" dirty="0">
                <a:solidFill>
                  <a:srgbClr val="333333"/>
                </a:solidFill>
                <a:effectLst/>
                <a:latin typeface="Jameel Noori Nastaleeq"/>
              </a:rPr>
              <a:t> قوت برداشت </a:t>
            </a:r>
            <a:endParaRPr lang="en-US" b="0" i="0" dirty="0">
              <a:solidFill>
                <a:srgbClr val="333333"/>
              </a:solidFill>
              <a:effectLst/>
              <a:latin typeface="Jameel Noori Nastaleeq"/>
            </a:endParaRPr>
          </a:p>
          <a:p>
            <a:endParaRPr lang="en-US" b="0" i="0" dirty="0">
              <a:solidFill>
                <a:srgbClr val="333333"/>
              </a:solidFill>
              <a:effectLst/>
              <a:latin typeface="Jameel Noori Nastaleeq"/>
            </a:endParaRPr>
          </a:p>
          <a:p>
            <a:endParaRPr lang="en-US" b="0" i="0" dirty="0">
              <a:solidFill>
                <a:srgbClr val="333333"/>
              </a:solidFill>
              <a:effectLst/>
              <a:latin typeface="Jameel Noori Nastaleeq"/>
            </a:endParaRPr>
          </a:p>
          <a:p>
            <a:endParaRPr lang="en-US" b="1" dirty="0"/>
          </a:p>
        </p:txBody>
      </p:sp>
    </p:spTree>
    <p:extLst>
      <p:ext uri="{BB962C8B-B14F-4D97-AF65-F5344CB8AC3E}">
        <p14:creationId xmlns:p14="http://schemas.microsoft.com/office/powerpoint/2010/main" val="3126159844"/>
      </p:ext>
    </p:extLst>
  </p:cSld>
  <p:clrMapOvr>
    <a:masterClrMapping/>
  </p:clrMapOvr>
</p:sld>
</file>

<file path=ppt/theme/theme1.xml><?xml version="1.0" encoding="utf-8"?>
<a:theme xmlns:a="http://schemas.openxmlformats.org/drawingml/2006/main" name="Office خياليہ">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1417</TotalTime>
  <Words>789</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adobe arabic</vt:lpstr>
      <vt:lpstr>Arial</vt:lpstr>
      <vt:lpstr>Calibri</vt:lpstr>
      <vt:lpstr>Calibri Light</vt:lpstr>
      <vt:lpstr>Jameel Noori Nastaleeq</vt:lpstr>
      <vt:lpstr>Jameel Noori Nastaleeq</vt:lpstr>
      <vt:lpstr>Jameel-NooriNastaliq</vt:lpstr>
      <vt:lpstr>NafeesWeb</vt:lpstr>
      <vt:lpstr>urdufont</vt:lpstr>
      <vt:lpstr>Office خياليہ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پيشکش</dc:title>
  <dc:creator>Lenovo</dc:creator>
  <cp:lastModifiedBy>Lenovo</cp:lastModifiedBy>
  <cp:revision>26</cp:revision>
  <dcterms:created xsi:type="dcterms:W3CDTF">2020-08-16T19:19:44Z</dcterms:created>
  <dcterms:modified xsi:type="dcterms:W3CDTF">2020-08-17T20:18:48Z</dcterms:modified>
</cp:coreProperties>
</file>